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1"/>
  </p:notesMasterIdLst>
  <p:handoutMasterIdLst>
    <p:handoutMasterId r:id="rId52"/>
  </p:handoutMasterIdLst>
  <p:sldIdLst>
    <p:sldId id="923" r:id="rId2"/>
    <p:sldId id="1208" r:id="rId3"/>
    <p:sldId id="1214" r:id="rId4"/>
    <p:sldId id="1215" r:id="rId5"/>
    <p:sldId id="1216" r:id="rId6"/>
    <p:sldId id="1217" r:id="rId7"/>
    <p:sldId id="1218" r:id="rId8"/>
    <p:sldId id="1209" r:id="rId9"/>
    <p:sldId id="1222" r:id="rId10"/>
    <p:sldId id="1224" r:id="rId11"/>
    <p:sldId id="1223" r:id="rId12"/>
    <p:sldId id="1227" r:id="rId13"/>
    <p:sldId id="1228" r:id="rId14"/>
    <p:sldId id="1226" r:id="rId15"/>
    <p:sldId id="1229" r:id="rId16"/>
    <p:sldId id="1225" r:id="rId17"/>
    <p:sldId id="1233" r:id="rId18"/>
    <p:sldId id="1232" r:id="rId19"/>
    <p:sldId id="1210" r:id="rId20"/>
    <p:sldId id="1235" r:id="rId21"/>
    <p:sldId id="1236" r:id="rId22"/>
    <p:sldId id="1237" r:id="rId23"/>
    <p:sldId id="1240" r:id="rId24"/>
    <p:sldId id="1268" r:id="rId25"/>
    <p:sldId id="1269" r:id="rId26"/>
    <p:sldId id="1246" r:id="rId27"/>
    <p:sldId id="1247" r:id="rId28"/>
    <p:sldId id="1250" r:id="rId29"/>
    <p:sldId id="1251" r:id="rId30"/>
    <p:sldId id="1255" r:id="rId31"/>
    <p:sldId id="1257" r:id="rId32"/>
    <p:sldId id="1259" r:id="rId33"/>
    <p:sldId id="1261" r:id="rId34"/>
    <p:sldId id="1242" r:id="rId35"/>
    <p:sldId id="1211" r:id="rId36"/>
    <p:sldId id="1244" r:id="rId37"/>
    <p:sldId id="1245" r:id="rId38"/>
    <p:sldId id="1264" r:id="rId39"/>
    <p:sldId id="1265" r:id="rId40"/>
    <p:sldId id="1212" r:id="rId41"/>
    <p:sldId id="1213" r:id="rId42"/>
    <p:sldId id="1221" r:id="rId43"/>
    <p:sldId id="1270" r:id="rId44"/>
    <p:sldId id="1266" r:id="rId45"/>
    <p:sldId id="1253" r:id="rId46"/>
    <p:sldId id="1267" r:id="rId47"/>
    <p:sldId id="1271" r:id="rId48"/>
    <p:sldId id="1272" r:id="rId49"/>
    <p:sldId id="1273" r:id="rId50"/>
  </p:sldIdLst>
  <p:sldSz cx="9144000" cy="6858000" type="screen4x3"/>
  <p:notesSz cx="7315200" cy="9601200"/>
  <p:custDataLst>
    <p:tags r:id="rId53"/>
  </p:custDataLst>
  <p:defaultTex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f" initials="T" lastIdx="3" clrIdx="0">
    <p:extLst>
      <p:ext uri="{19B8F6BF-5375-455C-9EA6-DF929625EA0E}">
        <p15:presenceInfo xmlns:p15="http://schemas.microsoft.com/office/powerpoint/2012/main" userId="Tur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CC33"/>
    <a:srgbClr val="3333CC"/>
    <a:srgbClr val="FFFF66"/>
    <a:srgbClr val="B9251B"/>
    <a:srgbClr val="9C3C1A"/>
    <a:srgbClr val="33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49" autoAdjust="0"/>
    <p:restoredTop sz="78417" autoAdjust="0"/>
  </p:normalViewPr>
  <p:slideViewPr>
    <p:cSldViewPr>
      <p:cViewPr varScale="1">
        <p:scale>
          <a:sx n="54" d="100"/>
          <a:sy n="54" d="100"/>
        </p:scale>
        <p:origin x="1460" y="4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p:scale>
          <a:sx n="75" d="100"/>
          <a:sy n="75" d="100"/>
        </p:scale>
        <p:origin x="2832" y="43"/>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C8D1-49C8-863B-9E5BABBF2B08}"/>
              </c:ext>
            </c:extLst>
          </c:dPt>
          <c:dPt>
            <c:idx val="1"/>
            <c:bubble3D val="0"/>
            <c:spPr>
              <a:solidFill>
                <a:srgbClr val="00B0F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C8D1-49C8-863B-9E5BABBF2B08}"/>
              </c:ext>
            </c:extLst>
          </c:dPt>
          <c:cat>
            <c:strRef>
              <c:f>Sheet1!$A$2:$A$3</c:f>
              <c:strCache>
                <c:ptCount val="2"/>
                <c:pt idx="0">
                  <c:v>Served</c:v>
                </c:pt>
                <c:pt idx="1">
                  <c:v>Rejected</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C8D1-49C8-863B-9E5BABBF2B0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p>
        </p:txBody>
      </p:sp>
      <p:sp>
        <p:nvSpPr>
          <p:cNvPr id="5734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endParaRPr lang="en-US"/>
          </a:p>
        </p:txBody>
      </p:sp>
      <p:sp>
        <p:nvSpPr>
          <p:cNvPr id="5734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p>
        </p:txBody>
      </p:sp>
      <p:sp>
        <p:nvSpPr>
          <p:cNvPr id="5734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fld id="{AA046A55-1468-42C4-82D9-EDDF495AF890}" type="slidenum">
              <a:rPr lang="en-US" altLang="zh-CN"/>
              <a:pPr>
                <a:defRPr/>
              </a:pPr>
              <a:t>‹#›</a:t>
            </a:fld>
            <a:endParaRPr lang="en-US" altLang="zh-CN"/>
          </a:p>
        </p:txBody>
      </p:sp>
    </p:spTree>
    <p:extLst>
      <p:ext uri="{BB962C8B-B14F-4D97-AF65-F5344CB8AC3E}">
        <p14:creationId xmlns:p14="http://schemas.microsoft.com/office/powerpoint/2010/main" val="20221582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4403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730250" y="4560888"/>
            <a:ext cx="5854700" cy="4321175"/>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4403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4403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fld id="{664D4173-57ED-437D-91B8-619767E9CBB8}" type="slidenum">
              <a:rPr lang="en-US" altLang="ko-KR"/>
              <a:pPr>
                <a:defRPr/>
              </a:pPr>
              <a:t>‹#›</a:t>
            </a:fld>
            <a:endParaRPr lang="en-US" altLang="ko-KR"/>
          </a:p>
        </p:txBody>
      </p:sp>
    </p:spTree>
    <p:extLst>
      <p:ext uri="{BB962C8B-B14F-4D97-AF65-F5344CB8AC3E}">
        <p14:creationId xmlns:p14="http://schemas.microsoft.com/office/powerpoint/2010/main" val="1676745994"/>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1200" kern="1200">
        <a:solidFill>
          <a:schemeClr val="tx1"/>
        </a:solidFill>
        <a:latin typeface="Gulim" charset="0"/>
        <a:ea typeface="MS PGothic" pitchFamily="34" charset="-128"/>
        <a:cs typeface="Gulim" charset="0"/>
      </a:defRPr>
    </a:lvl1pPr>
    <a:lvl2pPr marL="4572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2pPr>
    <a:lvl3pPr marL="9144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3pPr>
    <a:lvl4pPr marL="13716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4pPr>
    <a:lvl5pPr marL="18288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itchFamily="34" charset="-127"/>
                <a:ea typeface="MS PGothic" panose="020B0600070205080204" pitchFamily="34" charset="-128"/>
                <a:cs typeface="Gulim" pitchFamily="34" charset="-127"/>
              </a:defRPr>
            </a:lvl1pPr>
            <a:lvl2pPr marL="742950" indent="-285750" defTabSz="965200" latinLnBrk="1">
              <a:spcBef>
                <a:spcPct val="30000"/>
              </a:spcBef>
              <a:defRPr kumimoji="1" sz="1200">
                <a:solidFill>
                  <a:schemeClr val="tx1"/>
                </a:solidFill>
                <a:latin typeface="Gulim" pitchFamily="34" charset="-127"/>
                <a:ea typeface="Gulim" pitchFamily="34" charset="-127"/>
                <a:cs typeface="Gulim" pitchFamily="34" charset="-127"/>
              </a:defRPr>
            </a:lvl2pPr>
            <a:lvl3pPr marL="11430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3pPr>
            <a:lvl4pPr marL="16002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4pPr>
            <a:lvl5pPr marL="2057400" indent="-228600" defTabSz="965200" latinLnBrk="1">
              <a:spcBef>
                <a:spcPct val="30000"/>
              </a:spcBef>
              <a:defRPr kumimoji="1" sz="1200">
                <a:solidFill>
                  <a:schemeClr val="tx1"/>
                </a:solidFill>
                <a:latin typeface="Gulim" pitchFamily="34" charset="-127"/>
                <a:ea typeface="Gulim" pitchFamily="34" charset="-127"/>
                <a:cs typeface="Gulim"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itchFamily="34" charset="-127"/>
                <a:ea typeface="Gulim" pitchFamily="34" charset="-127"/>
                <a:cs typeface="Gulim" pitchFamily="34" charset="-127"/>
              </a:defRPr>
            </a:lvl9pPr>
          </a:lstStyle>
          <a:p>
            <a:pPr>
              <a:spcBef>
                <a:spcPct val="0"/>
              </a:spcBef>
            </a:pPr>
            <a:fld id="{39F2BB3C-212C-4497-AB7E-5AD22F93BE7E}" type="slidenum">
              <a:rPr lang="en-US" altLang="ko-KR" smtClean="0">
                <a:ea typeface="Gulim" pitchFamily="34" charset="-127"/>
              </a:rPr>
              <a:pPr>
                <a:spcBef>
                  <a:spcPct val="0"/>
                </a:spcBef>
              </a:pPr>
              <a:t>1</a:t>
            </a:fld>
            <a:endParaRPr lang="en-US" altLang="ko-KR">
              <a:ea typeface="Gulim" pitchFamily="34" charset="-127"/>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latin typeface="Gulim" pitchFamily="34" charset="-127"/>
              <a:cs typeface="Gulim" pitchFamily="34" charset="-127"/>
            </a:endParaRPr>
          </a:p>
        </p:txBody>
      </p:sp>
    </p:spTree>
    <p:extLst>
      <p:ext uri="{BB962C8B-B14F-4D97-AF65-F5344CB8AC3E}">
        <p14:creationId xmlns:p14="http://schemas.microsoft.com/office/powerpoint/2010/main" val="421689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Each</a:t>
            </a:r>
            <a:r>
              <a:rPr lang="en-US" altLang="zh-CN" baseline="0"/>
              <a:t> driver or worker of the platform is associated with an initial location and a capacity.</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10</a:t>
            </a:fld>
            <a:endParaRPr lang="en-US" altLang="ko-KR"/>
          </a:p>
        </p:txBody>
      </p:sp>
    </p:spTree>
    <p:extLst>
      <p:ext uri="{BB962C8B-B14F-4D97-AF65-F5344CB8AC3E}">
        <p14:creationId xmlns:p14="http://schemas.microsoft.com/office/powerpoint/2010/main" val="310658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Each request made by passenger is associated with an</a:t>
            </a:r>
            <a:r>
              <a:rPr lang="en-US" altLang="zh-CN" baseline="0"/>
              <a:t> origin , a destination, a release time indicates when it is arrived at the platform. an expired time indicating the deadline of the request, a penalty if the request is rejected, a size K indicating how many people there are in this request.</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11</a:t>
            </a:fld>
            <a:endParaRPr lang="en-US" altLang="ko-KR"/>
          </a:p>
        </p:txBody>
      </p:sp>
    </p:spTree>
    <p:extLst>
      <p:ext uri="{BB962C8B-B14F-4D97-AF65-F5344CB8AC3E}">
        <p14:creationId xmlns:p14="http://schemas.microsoft.com/office/powerpoint/2010/main" val="2497123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a:t>
            </a:r>
            <a:r>
              <a:rPr lang="en-US" altLang="zh-CN" dirty="0" err="1"/>
              <a:t>similicity</a:t>
            </a:r>
            <a:r>
              <a:rPr lang="en-US" altLang="zh-CN" baseline="0" dirty="0" err="1"/>
              <a:t>,we</a:t>
            </a:r>
            <a:r>
              <a:rPr lang="en-US" altLang="zh-CN" baseline="0" dirty="0"/>
              <a:t> use R plus to represent the set of served requests and R minus the represent the set of rejected requests. </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12</a:t>
            </a:fld>
            <a:endParaRPr lang="en-US" altLang="ko-KR"/>
          </a:p>
        </p:txBody>
      </p:sp>
    </p:spTree>
    <p:extLst>
      <p:ext uri="{BB962C8B-B14F-4D97-AF65-F5344CB8AC3E}">
        <p14:creationId xmlns:p14="http://schemas.microsoft.com/office/powerpoint/2010/main" val="1730623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Accordingly</a:t>
            </a:r>
            <a:r>
              <a:rPr lang="en-US" altLang="zh-CN" baseline="0"/>
              <a:t>, we can define the route of worker. We use S_w to represent the route which consists of the initial location of the worker and the set of origin and destination of his assigned requests. A route is feasible if both origin and destination appear in the route, the worker reach each destination before its deadline and more important, at any time, the number of …</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13</a:t>
            </a:fld>
            <a:endParaRPr lang="en-US" altLang="ko-KR"/>
          </a:p>
        </p:txBody>
      </p:sp>
    </p:spTree>
    <p:extLst>
      <p:ext uri="{BB962C8B-B14F-4D97-AF65-F5344CB8AC3E}">
        <p14:creationId xmlns:p14="http://schemas.microsoft.com/office/powerpoint/2010/main" val="3694316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a:t>
            </a:r>
            <a:r>
              <a:rPr lang="en-US" altLang="zh-CN" baseline="0" dirty="0"/>
              <a:t> we define our Unified RPSM (URPSM for short) problem as follows. The input includes road network, workers, requests which are dynamically arrived, a weight parameter alpha. We aim to plan a route for each worker to minimize the proposed unified cost function. The first term of the function is weighted total travel cost of all workers, the second term is the total penalty of all rejected requests. Two more constraints are involved. First we need that each route is feasible, Secondly, once requests are rejected, they can not be revoked.</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14</a:t>
            </a:fld>
            <a:endParaRPr lang="en-US" altLang="ko-KR"/>
          </a:p>
        </p:txBody>
      </p:sp>
    </p:spTree>
    <p:extLst>
      <p:ext uri="{BB962C8B-B14F-4D97-AF65-F5344CB8AC3E}">
        <p14:creationId xmlns:p14="http://schemas.microsoft.com/office/powerpoint/2010/main" val="300975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I just mentioned before, the</a:t>
            </a:r>
            <a:r>
              <a:rPr lang="en-US" altLang="zh-CN" baseline="0" dirty="0"/>
              <a:t> unified cost generalize three main different objectives by varying different </a:t>
            </a:r>
            <a:r>
              <a:rPr lang="en-US" altLang="zh-CN" baseline="0" dirty="0" err="1"/>
              <a:t>paramters</a:t>
            </a:r>
            <a:r>
              <a:rPr lang="en-US" altLang="zh-CN" baseline="0" dirty="0"/>
              <a:t>. There are two terms in the unified cost, the first one is weighted total distance and the other  is total penalties of unserved requests. So in order to define minimize total distance, we can alpha to 1, so the first term.</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15</a:t>
            </a:fld>
            <a:endParaRPr lang="en-US" altLang="ko-KR"/>
          </a:p>
        </p:txBody>
      </p:sp>
    </p:spTree>
    <p:extLst>
      <p:ext uri="{BB962C8B-B14F-4D97-AF65-F5344CB8AC3E}">
        <p14:creationId xmlns:p14="http://schemas.microsoft.com/office/powerpoint/2010/main" val="4115798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lang="en-US" altLang="zh-CN" dirty="0"/>
              <a:t>Let me show you</a:t>
            </a:r>
            <a:r>
              <a:rPr lang="en-US" altLang="zh-CN" baseline="0" dirty="0"/>
              <a:t> a toy example to better show our problem. The figure on the left is a road network and the table on the </a:t>
            </a:r>
            <a:endParaRPr lang="zh-CN" altLang="en-US" dirty="0"/>
          </a:p>
          <a:p>
            <a:r>
              <a:rPr lang="en-US" altLang="zh-CN" dirty="0"/>
              <a:t>right records</a:t>
            </a:r>
            <a:r>
              <a:rPr lang="en-US" altLang="zh-CN" baseline="0" dirty="0"/>
              <a:t> the information of the request. Since the requests are always dynamically arrived, the first request with origin v_2 and destination v_4 arrives. So currently, you only know the information of this single request, but not all the requests.</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16</a:t>
            </a:fld>
            <a:endParaRPr lang="en-US" altLang="ko-KR"/>
          </a:p>
        </p:txBody>
      </p:sp>
    </p:spTree>
    <p:extLst>
      <p:ext uri="{BB962C8B-B14F-4D97-AF65-F5344CB8AC3E}">
        <p14:creationId xmlns:p14="http://schemas.microsoft.com/office/powerpoint/2010/main" val="311775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Only until time 5, when the second request is released, and the platform would know the information about this request.</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17</a:t>
            </a:fld>
            <a:endParaRPr lang="en-US" altLang="ko-KR"/>
          </a:p>
        </p:txBody>
      </p:sp>
    </p:spTree>
    <p:extLst>
      <p:ext uri="{BB962C8B-B14F-4D97-AF65-F5344CB8AC3E}">
        <p14:creationId xmlns:p14="http://schemas.microsoft.com/office/powerpoint/2010/main" val="1398889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Similarly,</a:t>
            </a:r>
            <a:r>
              <a:rPr lang="en-US" altLang="zh-CN" baseline="0" dirty="0"/>
              <a:t> you will only know the information of the last request at time 11. So the challenge of dynamic scenario is that you need to plan route while knowing only partial information.</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18</a:t>
            </a:fld>
            <a:endParaRPr lang="en-US" altLang="ko-KR"/>
          </a:p>
        </p:txBody>
      </p:sp>
    </p:spTree>
    <p:extLst>
      <p:ext uri="{BB962C8B-B14F-4D97-AF65-F5344CB8AC3E}">
        <p14:creationId xmlns:p14="http://schemas.microsoft.com/office/powerpoint/2010/main" val="162881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 will introduce the major part of our solution.</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19</a:t>
            </a:fld>
            <a:endParaRPr lang="en-US" altLang="ko-KR"/>
          </a:p>
        </p:txBody>
      </p:sp>
    </p:spTree>
    <p:extLst>
      <p:ext uri="{BB962C8B-B14F-4D97-AF65-F5344CB8AC3E}">
        <p14:creationId xmlns:p14="http://schemas.microsoft.com/office/powerpoint/2010/main" val="175232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Here is the outline of this</a:t>
            </a:r>
            <a:r>
              <a:rPr lang="en-US" altLang="zh-CN" baseline="0"/>
              <a:t> presentation, I will start with the background and motivation of our paper.</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a:t>
            </a:fld>
            <a:endParaRPr lang="en-US" altLang="ko-KR"/>
          </a:p>
        </p:txBody>
      </p:sp>
    </p:spTree>
    <p:extLst>
      <p:ext uri="{BB962C8B-B14F-4D97-AF65-F5344CB8AC3E}">
        <p14:creationId xmlns:p14="http://schemas.microsoft.com/office/powerpoint/2010/main" val="779747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order to overcome the second limitation, you need a fast insertion. </a:t>
            </a:r>
            <a:r>
              <a:rPr lang="en-US" altLang="zh-CN" baseline="0" dirty="0"/>
              <a:t>The problem is clear, given a worker with his current route, a new request needs to be inserted into current route with minimal increased distance, while the orders of the original requests remain the same.  The left figure is an example of the old route with new request. The figure on the right is the new route after inserting the request. Here, insertion is just a description that we plug both origin and destination of the request in the original route.</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20</a:t>
            </a:fld>
            <a:endParaRPr lang="en-US" altLang="ko-KR"/>
          </a:p>
        </p:txBody>
      </p:sp>
    </p:spTree>
    <p:extLst>
      <p:ext uri="{BB962C8B-B14F-4D97-AF65-F5344CB8AC3E}">
        <p14:creationId xmlns:p14="http://schemas.microsoft.com/office/powerpoint/2010/main" val="162775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good part of insertion is that you can solve it in polynomial time. With brute force, you can solve in cube time. With simple DP, square time. Since there are pairs of places to insertion, it seems that square time is the fastest. However, what we find is that you can implement it in linear time.</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21</a:t>
            </a:fld>
            <a:endParaRPr lang="en-US" altLang="ko-KR"/>
          </a:p>
        </p:txBody>
      </p:sp>
    </p:spTree>
    <p:extLst>
      <p:ext uri="{BB962C8B-B14F-4D97-AF65-F5344CB8AC3E}">
        <p14:creationId xmlns:p14="http://schemas.microsoft.com/office/powerpoint/2010/main" val="1835323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basic idea of the method is first classify all pairs into three kind. We use </a:t>
            </a:r>
            <a:r>
              <a:rPr lang="en-US" altLang="zh-CN" dirty="0" err="1"/>
              <a:t>i</a:t>
            </a:r>
            <a:r>
              <a:rPr lang="en-US" altLang="zh-CN" dirty="0"/>
              <a:t> to denote place of inserting new origin and j to denote place to insert new destination. The first two kinds are special. In the first kind, we directly serve the new request in the end, which is </a:t>
            </a:r>
            <a:r>
              <a:rPr lang="en-US" altLang="zh-CN" dirty="0" err="1"/>
              <a:t>i</a:t>
            </a:r>
            <a:r>
              <a:rPr lang="en-US" altLang="zh-CN" dirty="0"/>
              <a:t>=j=n. In the second kind ,we serve the request between two adjacent vertices, which is </a:t>
            </a:r>
            <a:r>
              <a:rPr lang="en-US" altLang="zh-CN" dirty="0" err="1"/>
              <a:t>i</a:t>
            </a:r>
            <a:r>
              <a:rPr lang="en-US" altLang="zh-CN" dirty="0"/>
              <a:t>=j&lt;n. The last but not least, is a general kind, which is </a:t>
            </a:r>
            <a:r>
              <a:rPr lang="en-US" altLang="zh-CN" dirty="0" err="1"/>
              <a:t>i</a:t>
            </a:r>
            <a:r>
              <a:rPr lang="en-US" altLang="zh-CN" dirty="0"/>
              <a:t> &lt; j, it means that both origin and destination are inserted into two different intervals.</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22</a:t>
            </a:fld>
            <a:endParaRPr lang="en-US" altLang="ko-KR"/>
          </a:p>
        </p:txBody>
      </p:sp>
    </p:spTree>
    <p:extLst>
      <p:ext uri="{BB962C8B-B14F-4D97-AF65-F5344CB8AC3E}">
        <p14:creationId xmlns:p14="http://schemas.microsoft.com/office/powerpoint/2010/main" val="993468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the classification, we find there are n pairs in total for the first two kinds, it means that we can easily solve it.</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23</a:t>
            </a:fld>
            <a:endParaRPr lang="en-US" altLang="ko-KR"/>
          </a:p>
        </p:txBody>
      </p:sp>
    </p:spTree>
    <p:extLst>
      <p:ext uri="{BB962C8B-B14F-4D97-AF65-F5344CB8AC3E}">
        <p14:creationId xmlns:p14="http://schemas.microsoft.com/office/powerpoint/2010/main" val="1499387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for the last kind, there are still n square pairs. Since we want to solve it in linear time, what we do is we enumerate each possible j and we want to find the best I for each j in O(one) time. In order to achieve this, we first need to calculate the objective of insertion fast. Fortunately, it consists of two parts, both part is related to detour. So the blue line minus the corresponding black line is the length of detour. For a given j, the detour of inserting </a:t>
            </a:r>
            <a:r>
              <a:rPr lang="en-US" altLang="zh-CN" dirty="0" err="1"/>
              <a:t>dr</a:t>
            </a:r>
            <a:r>
              <a:rPr lang="en-US" altLang="zh-CN" dirty="0"/>
              <a:t> is determined. So we want to find the </a:t>
            </a:r>
            <a:r>
              <a:rPr lang="en-US" altLang="zh-CN" dirty="0" err="1"/>
              <a:t>i</a:t>
            </a:r>
            <a:r>
              <a:rPr lang="en-US" altLang="zh-CN" dirty="0"/>
              <a:t>* minimize the first part.</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24</a:t>
            </a:fld>
            <a:endParaRPr lang="en-US" altLang="ko-KR"/>
          </a:p>
        </p:txBody>
      </p:sp>
    </p:spTree>
    <p:extLst>
      <p:ext uri="{BB962C8B-B14F-4D97-AF65-F5344CB8AC3E}">
        <p14:creationId xmlns:p14="http://schemas.microsoft.com/office/powerpoint/2010/main" val="3750884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If you enumerate each I, you will fall into n square. However, the tricky is if j increases one, there is only one more possible </a:t>
            </a:r>
            <a:r>
              <a:rPr lang="en-US" altLang="zh-CN" dirty="0" err="1"/>
              <a:t>i</a:t>
            </a:r>
            <a:r>
              <a:rPr lang="en-US" altLang="zh-CN" dirty="0"/>
              <a:t> compared with previous j. Unfortunately, this is only the basic idea, in order to satisfy the capacity of driver and deadline of requests, more math parts should be included. Due to time limit, all the math part please refer to our paper.</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25</a:t>
            </a:fld>
            <a:endParaRPr lang="en-US" altLang="ko-KR"/>
          </a:p>
        </p:txBody>
      </p:sp>
    </p:spTree>
    <p:extLst>
      <p:ext uri="{BB962C8B-B14F-4D97-AF65-F5344CB8AC3E}">
        <p14:creationId xmlns:p14="http://schemas.microsoft.com/office/powerpoint/2010/main" val="3315620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Instead, I will try to use an example to show how to use DP to implement insertion. So, when the first request is arrived, the route is simply planned, that is we first pickup at v_2 and then deliver at v4.</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26</a:t>
            </a:fld>
            <a:endParaRPr lang="en-US" altLang="ko-KR"/>
          </a:p>
        </p:txBody>
      </p:sp>
    </p:spTree>
    <p:extLst>
      <p:ext uri="{BB962C8B-B14F-4D97-AF65-F5344CB8AC3E}">
        <p14:creationId xmlns:p14="http://schemas.microsoft.com/office/powerpoint/2010/main" val="2514480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the second request is released, we need insertion. The blue line is the original route, and the red line is the shortest path from origin and destination of the new request. We expect that we can insert both red vertices into the route marked by blue but with minimal increased distance.</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27</a:t>
            </a:fld>
            <a:endParaRPr lang="en-US" altLang="ko-KR"/>
          </a:p>
        </p:txBody>
      </p:sp>
    </p:spTree>
    <p:extLst>
      <p:ext uri="{BB962C8B-B14F-4D97-AF65-F5344CB8AC3E}">
        <p14:creationId xmlns:p14="http://schemas.microsoft.com/office/powerpoint/2010/main" val="3933682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step we need to do is to initialize auxiliary arrays in linear time. They are easy to understand. We first need the deadline to reach each vertex. In another word, if the vertex is a destination, you just set expired time as deadline, otherwise, you can set the expired time minus the shortest travel time between origin and destination. Note some paper require two deadlines, you can just set each value to each condition.</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28</a:t>
            </a:fld>
            <a:endParaRPr lang="en-US" altLang="ko-KR"/>
          </a:p>
        </p:txBody>
      </p:sp>
    </p:spTree>
    <p:extLst>
      <p:ext uri="{BB962C8B-B14F-4D97-AF65-F5344CB8AC3E}">
        <p14:creationId xmlns:p14="http://schemas.microsoft.com/office/powerpoint/2010/main" val="2450131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need the arrival time to each vertex, it can be easily calculated with the distance between vertices.</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29</a:t>
            </a:fld>
            <a:endParaRPr lang="en-US" altLang="ko-KR"/>
          </a:p>
        </p:txBody>
      </p:sp>
    </p:spTree>
    <p:extLst>
      <p:ext uri="{BB962C8B-B14F-4D97-AF65-F5344CB8AC3E}">
        <p14:creationId xmlns:p14="http://schemas.microsoft.com/office/powerpoint/2010/main" val="262497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Shared mobility is usually used to indicate the transportation services that are shared</a:t>
            </a:r>
            <a:r>
              <a:rPr lang="en-US" altLang="zh-CN" baseline="0"/>
              <a:t> among users. A typical applications of shared mobility include ride sharing, city express and food delivery.</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a:t>
            </a:fld>
            <a:endParaRPr lang="en-US" altLang="ko-KR"/>
          </a:p>
        </p:txBody>
      </p:sp>
    </p:spTree>
    <p:extLst>
      <p:ext uri="{BB962C8B-B14F-4D97-AF65-F5344CB8AC3E}">
        <p14:creationId xmlns:p14="http://schemas.microsoft.com/office/powerpoint/2010/main" val="424107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both arrays, we can calculate slack time, which is the maximal tolerable time for detour between vertices. Basically, slack time is helpful to check whether deadline is violated. It is also a linear </a:t>
            </a:r>
            <a:r>
              <a:rPr lang="en-US" altLang="zh-CN" dirty="0" err="1"/>
              <a:t>dp</a:t>
            </a:r>
            <a:r>
              <a:rPr lang="en-US" altLang="zh-CN" dirty="0"/>
              <a:t> equation.</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30</a:t>
            </a:fld>
            <a:endParaRPr lang="en-US" altLang="ko-KR"/>
          </a:p>
        </p:txBody>
      </p:sp>
    </p:spTree>
    <p:extLst>
      <p:ext uri="{BB962C8B-B14F-4D97-AF65-F5344CB8AC3E}">
        <p14:creationId xmlns:p14="http://schemas.microsoft.com/office/powerpoint/2010/main" val="1166203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next part, we will enumerate each j and find optimal detour for inserting origin in constant. We use </a:t>
            </a:r>
            <a:r>
              <a:rPr lang="en-US" altLang="zh-CN" dirty="0" err="1"/>
              <a:t>Dio</a:t>
            </a:r>
            <a:r>
              <a:rPr lang="en-US" altLang="zh-CN" dirty="0"/>
              <a:t> to denote that value and Plc to denote the corresponding place to insert origin. When j = 0, we set them with </a:t>
            </a:r>
            <a:r>
              <a:rPr lang="en-US" altLang="zh-CN" dirty="0" err="1"/>
              <a:t>inifity</a:t>
            </a:r>
            <a:r>
              <a:rPr lang="en-US" altLang="zh-CN" dirty="0"/>
              <a:t> and null to denote these is no feasible solution, since I is less than j no smaller than 0.</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31</a:t>
            </a:fld>
            <a:endParaRPr lang="en-US" altLang="ko-KR"/>
          </a:p>
        </p:txBody>
      </p:sp>
    </p:spTree>
    <p:extLst>
      <p:ext uri="{BB962C8B-B14F-4D97-AF65-F5344CB8AC3E}">
        <p14:creationId xmlns:p14="http://schemas.microsoft.com/office/powerpoint/2010/main" val="2920134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j increases one to 1, it means that destination is inserted between v2 and v4. There is one more possible </a:t>
            </a:r>
            <a:r>
              <a:rPr lang="en-US" altLang="zh-CN" dirty="0" err="1"/>
              <a:t>i</a:t>
            </a:r>
            <a:r>
              <a:rPr lang="en-US" altLang="zh-CN" dirty="0"/>
              <a:t>, which is inserting origin between v_1 and v_2. So the detour of inserting origin is 14, which is larger than the slack time of zero. It means some of the deadline will be violated. So there is no feasible </a:t>
            </a:r>
            <a:r>
              <a:rPr lang="en-US" altLang="zh-CN" dirty="0" err="1"/>
              <a:t>i</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32</a:t>
            </a:fld>
            <a:endParaRPr lang="en-US" altLang="ko-KR"/>
          </a:p>
        </p:txBody>
      </p:sp>
    </p:spTree>
    <p:extLst>
      <p:ext uri="{BB962C8B-B14F-4D97-AF65-F5344CB8AC3E}">
        <p14:creationId xmlns:p14="http://schemas.microsoft.com/office/powerpoint/2010/main" val="1816575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j increases one more, it means we insert destination in the end. Similarly, there is still one more possible I, it means we insert origin between v2 and v4. This time, when you calculate the detour of inserting origin, the value is 5, less than the slack time. Finally, we get a feasible pair of insertion. Note, this is only the toy example. Many more constraints need to be checked, all details refer to our paper. </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33</a:t>
            </a:fld>
            <a:endParaRPr lang="en-US" altLang="ko-KR"/>
          </a:p>
        </p:txBody>
      </p:sp>
    </p:spTree>
    <p:extLst>
      <p:ext uri="{BB962C8B-B14F-4D97-AF65-F5344CB8AC3E}">
        <p14:creationId xmlns:p14="http://schemas.microsoft.com/office/powerpoint/2010/main" val="1885000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other good part of insertion is you can design your objective, previously, we want to insertion with minimal increased distance, we already at least three different objectives, including weighted sum, max operator. It all works. What’s more, you can easily built a framework upon the insertion. </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34</a:t>
            </a:fld>
            <a:endParaRPr lang="en-US" altLang="ko-KR"/>
          </a:p>
        </p:txBody>
      </p:sp>
    </p:spTree>
    <p:extLst>
      <p:ext uri="{BB962C8B-B14F-4D97-AF65-F5344CB8AC3E}">
        <p14:creationId xmlns:p14="http://schemas.microsoft.com/office/powerpoint/2010/main" val="282184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experiments part,</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35</a:t>
            </a:fld>
            <a:endParaRPr lang="en-US" altLang="ko-KR"/>
          </a:p>
        </p:txBody>
      </p:sp>
    </p:spTree>
    <p:extLst>
      <p:ext uri="{BB962C8B-B14F-4D97-AF65-F5344CB8AC3E}">
        <p14:creationId xmlns:p14="http://schemas.microsoft.com/office/powerpoint/2010/main" val="1391850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use bigger road network and more requests than any of the other studies. All the dataset is open dataset. We choose </a:t>
            </a:r>
            <a:r>
              <a:rPr lang="en-US" altLang="zh-CN" dirty="0" err="1"/>
              <a:t>threestate</a:t>
            </a:r>
            <a:r>
              <a:rPr lang="en-US" altLang="zh-CN" dirty="0"/>
              <a:t>-of-the-arts as baseline, specifically, </a:t>
            </a:r>
            <a:r>
              <a:rPr lang="en-US" altLang="zh-CN" dirty="0" err="1"/>
              <a:t>tshare</a:t>
            </a:r>
            <a:r>
              <a:rPr lang="en-US" altLang="zh-CN" dirty="0"/>
              <a:t> is from ICDE’13, kinetic is from VLDB’14, which is used by many papers, ICDE17,18, ijcai16. And another batch-based method, which is extended from pnas’17. In order to test our pruning strategy, we also add another baseline called </a:t>
            </a:r>
            <a:r>
              <a:rPr lang="en-US" altLang="zh-CN" dirty="0" err="1"/>
              <a:t>greedyDP</a:t>
            </a:r>
            <a:r>
              <a:rPr lang="en-US" altLang="zh-CN" dirty="0"/>
              <a:t> to compare with our method, </a:t>
            </a:r>
            <a:r>
              <a:rPr lang="en-US" altLang="zh-CN" dirty="0" err="1"/>
              <a:t>pruneGreedyDP</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36</a:t>
            </a:fld>
            <a:endParaRPr lang="en-US" altLang="ko-KR"/>
          </a:p>
        </p:txBody>
      </p:sp>
    </p:spTree>
    <p:extLst>
      <p:ext uri="{BB962C8B-B14F-4D97-AF65-F5344CB8AC3E}">
        <p14:creationId xmlns:p14="http://schemas.microsoft.com/office/powerpoint/2010/main" val="2001217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terms of unified cost, our method is 1.2 to 12.8 times lower, which is better since we want to minimize the cost.</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37</a:t>
            </a:fld>
            <a:endParaRPr lang="en-US" altLang="ko-KR"/>
          </a:p>
        </p:txBody>
      </p:sp>
    </p:spTree>
    <p:extLst>
      <p:ext uri="{BB962C8B-B14F-4D97-AF65-F5344CB8AC3E}">
        <p14:creationId xmlns:p14="http://schemas.microsoft.com/office/powerpoint/2010/main" val="1136522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terms of served rate, which is the percentage of served requests among all requests, our method is at least 9% higher.</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38</a:t>
            </a:fld>
            <a:endParaRPr lang="en-US" altLang="ko-KR"/>
          </a:p>
        </p:txBody>
      </p:sp>
    </p:spTree>
    <p:extLst>
      <p:ext uri="{BB962C8B-B14F-4D97-AF65-F5344CB8AC3E}">
        <p14:creationId xmlns:p14="http://schemas.microsoft.com/office/powerpoint/2010/main" val="1058752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terms of response time, which is the average time to response each request, our method is usually 2.6 to 20.7 times faster. Kinetic is </a:t>
            </a:r>
            <a:r>
              <a:rPr lang="en-US" altLang="zh-CN" dirty="0" err="1"/>
              <a:t>sometims</a:t>
            </a:r>
            <a:r>
              <a:rPr lang="en-US" altLang="zh-CN" dirty="0"/>
              <a:t> can not finish in 24 hours when the capacity is larger, number of worker is larger. </a:t>
            </a:r>
            <a:r>
              <a:rPr lang="en-US" altLang="zh-CN"/>
              <a:t>Our method is </a:t>
            </a:r>
            <a:r>
              <a:rPr lang="en-US" altLang="zh-CN" dirty="0"/>
              <a:t>also 2.7 faster the method without pruning, due to 22 to 45 billions of distance queries saved.</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39</a:t>
            </a:fld>
            <a:endParaRPr lang="en-US" altLang="ko-KR"/>
          </a:p>
        </p:txBody>
      </p:sp>
    </p:spTree>
    <p:extLst>
      <p:ext uri="{BB962C8B-B14F-4D97-AF65-F5344CB8AC3E}">
        <p14:creationId xmlns:p14="http://schemas.microsoft.com/office/powerpoint/2010/main" val="288415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Naturally, it raises</a:t>
            </a:r>
            <a:r>
              <a:rPr lang="en-US" altLang="zh-CN" baseline="0" dirty="0"/>
              <a:t> a research problem behind such applications. That is route planning for shared mobility (RPSM for short).</a:t>
            </a:r>
          </a:p>
          <a:p>
            <a:r>
              <a:rPr lang="en-US" altLang="zh-CN" baseline="0" dirty="0"/>
              <a:t>Let me give you a brief description of RPSM. The most representative feature of the problem is that there will be many pairs of locations, some paper called it OD pair since one of the pair is origin and the other is destination. In ridesharing service, the origin is called pickup location and the destination is called delivery location. There is a natural constraint, that is you must first pick up the passenger and then deliver him/her.</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a:t>
            </a:fld>
            <a:endParaRPr lang="en-US" altLang="ko-KR"/>
          </a:p>
        </p:txBody>
      </p:sp>
    </p:spTree>
    <p:extLst>
      <p:ext uri="{BB962C8B-B14F-4D97-AF65-F5344CB8AC3E}">
        <p14:creationId xmlns:p14="http://schemas.microsoft.com/office/powerpoint/2010/main" val="1173894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here is the conclusion of paper.</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40</a:t>
            </a:fld>
            <a:endParaRPr lang="en-US" altLang="ko-KR"/>
          </a:p>
        </p:txBody>
      </p:sp>
    </p:spTree>
    <p:extLst>
      <p:ext uri="{BB962C8B-B14F-4D97-AF65-F5344CB8AC3E}">
        <p14:creationId xmlns:p14="http://schemas.microsoft.com/office/powerpoint/2010/main" val="1143604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first propose a well defined problem with unified cost function, we then propose an DP based insertion, its basic is very general. Finally, in experiments, our method is up to 20 times faster and 12 times more effective than the state-of-the-arts.</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41</a:t>
            </a:fld>
            <a:endParaRPr lang="en-US" altLang="ko-KR"/>
          </a:p>
        </p:txBody>
      </p:sp>
    </p:spTree>
    <p:extLst>
      <p:ext uri="{BB962C8B-B14F-4D97-AF65-F5344CB8AC3E}">
        <p14:creationId xmlns:p14="http://schemas.microsoft.com/office/powerpoint/2010/main" val="2661214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this is all for the presentation, we are welcoming any questions.</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42</a:t>
            </a:fld>
            <a:endParaRPr lang="en-US" altLang="ko-KR"/>
          </a:p>
        </p:txBody>
      </p:sp>
    </p:spTree>
    <p:extLst>
      <p:ext uri="{BB962C8B-B14F-4D97-AF65-F5344CB8AC3E}">
        <p14:creationId xmlns:p14="http://schemas.microsoft.com/office/powerpoint/2010/main" val="2387474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Accordingly</a:t>
            </a:r>
            <a:r>
              <a:rPr lang="en-US" altLang="zh-CN" baseline="0"/>
              <a:t>, we can define the route of worker. We use S_w to represent the route which consists of the initial location of the worker and the set of origin and destination of his assigned requests. A route is feasible if both origin and destination appear in the route, the worker reach each destination before its deadline and more important, at any time, the number of …</a:t>
            </a:r>
            <a:endParaRPr lang="zh-CN" altLang="en-US"/>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43</a:t>
            </a:fld>
            <a:endParaRPr lang="en-US" altLang="ko-KR"/>
          </a:p>
        </p:txBody>
      </p:sp>
    </p:spTree>
    <p:extLst>
      <p:ext uri="{BB962C8B-B14F-4D97-AF65-F5344CB8AC3E}">
        <p14:creationId xmlns:p14="http://schemas.microsoft.com/office/powerpoint/2010/main" val="1273310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Due to limit time, I will not introduce the details of math, instead, I list the DP equations here. We also emphasis that the number of shortest distance query is limited to (2n+1). And we assume that this number should be the as least as possible.</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44</a:t>
            </a:fld>
            <a:endParaRPr lang="en-US" altLang="ko-KR"/>
          </a:p>
        </p:txBody>
      </p:sp>
    </p:spTree>
    <p:extLst>
      <p:ext uri="{BB962C8B-B14F-4D97-AF65-F5344CB8AC3E}">
        <p14:creationId xmlns:p14="http://schemas.microsoft.com/office/powerpoint/2010/main" val="5260102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reason is as follows. First you need to query the shortest distance between source of new request to all vertexes,</a:t>
            </a:r>
            <a:r>
              <a:rPr lang="zh-CN" altLang="en-US" dirty="0"/>
              <a:t> </a:t>
            </a:r>
            <a:r>
              <a:rPr lang="en-US" altLang="zh-CN" dirty="0"/>
              <a:t>which includes n queries.</a:t>
            </a:r>
          </a:p>
          <a:p>
            <a:r>
              <a:rPr lang="en-US" altLang="zh-CN" dirty="0"/>
              <a:t>You also need to query the shortest distance between destination of new request to all vertexes, which is also n queries.</a:t>
            </a:r>
          </a:p>
          <a:p>
            <a:r>
              <a:rPr lang="en-US" altLang="zh-CN" dirty="0"/>
              <a:t>In the end, the length of both origin and destination in the new request should also be calculated. Thus, there are 2n+1 queries in total. Theoretically, the number of queries should not be less than this under the definition of insertion.</a:t>
            </a:r>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46</a:t>
            </a:fld>
            <a:endParaRPr lang="en-US" altLang="ko-KR"/>
          </a:p>
        </p:txBody>
      </p:sp>
    </p:spTree>
    <p:extLst>
      <p:ext uri="{BB962C8B-B14F-4D97-AF65-F5344CB8AC3E}">
        <p14:creationId xmlns:p14="http://schemas.microsoft.com/office/powerpoint/2010/main" val="196085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lang="en-US" altLang="zh-CN" baseline="0" dirty="0"/>
              <a:t>Actually, RPSM is also called DARP in transportation science, theory community. First introduced in 1975, but we target on the dynamic scenario, that is, all requests are dynamically arrived in the platform.  </a:t>
            </a:r>
            <a:r>
              <a:rPr lang="zh-CN" altLang="en-US" baseline="0" dirty="0"/>
              <a:t> </a:t>
            </a:r>
            <a:r>
              <a:rPr lang="en-US" altLang="zh-CN" baseline="0" dirty="0"/>
              <a:t>Actually, there are still many works studying this scenario.  We summarize two main disadvantage of these work. The first is they usually target on single objective, even conflict goal.</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5</a:t>
            </a:fld>
            <a:endParaRPr lang="en-US" altLang="ko-KR"/>
          </a:p>
        </p:txBody>
      </p:sp>
    </p:spTree>
    <p:extLst>
      <p:ext uri="{BB962C8B-B14F-4D97-AF65-F5344CB8AC3E}">
        <p14:creationId xmlns:p14="http://schemas.microsoft.com/office/powerpoint/2010/main" val="294440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Another disadvantage behind their methodology</a:t>
            </a:r>
            <a:r>
              <a:rPr lang="en-US" altLang="zh-CN" baseline="0" dirty="0"/>
              <a:t> is that majority of methods rely on one fundamental operation. We call it insertion. Basically, it means we want to insert a new request into the current route of the driver. The time complexity is n square or n cube. It is inefficient for a real-time service.</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6</a:t>
            </a:fld>
            <a:endParaRPr lang="en-US" altLang="ko-KR"/>
          </a:p>
        </p:txBody>
      </p:sp>
    </p:spTree>
    <p:extLst>
      <p:ext uri="{BB962C8B-B14F-4D97-AF65-F5344CB8AC3E}">
        <p14:creationId xmlns:p14="http://schemas.microsoft.com/office/powerpoint/2010/main" val="27146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order to overcome</a:t>
            </a:r>
            <a:r>
              <a:rPr lang="en-US" altLang="zh-CN" baseline="0" dirty="0"/>
              <a:t> the first limitation, we propose a unified cost function, which can generalize three main objectives. By varying the input parameters, you can total travel distance, maximize the number of served requests or maximize the total revenue.</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7</a:t>
            </a:fld>
            <a:endParaRPr lang="en-US" altLang="ko-KR"/>
          </a:p>
        </p:txBody>
      </p:sp>
    </p:spTree>
    <p:extLst>
      <p:ext uri="{BB962C8B-B14F-4D97-AF65-F5344CB8AC3E}">
        <p14:creationId xmlns:p14="http://schemas.microsoft.com/office/powerpoint/2010/main" val="399346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a:t>
            </a:r>
            <a:r>
              <a:rPr lang="en-US" altLang="zh-CN" baseline="0" dirty="0"/>
              <a:t> part, let me tell you more about our problem statement.</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8</a:t>
            </a:fld>
            <a:endParaRPr lang="en-US" altLang="ko-KR"/>
          </a:p>
        </p:txBody>
      </p:sp>
    </p:spTree>
    <p:extLst>
      <p:ext uri="{BB962C8B-B14F-4D97-AF65-F5344CB8AC3E}">
        <p14:creationId xmlns:p14="http://schemas.microsoft.com/office/powerpoint/2010/main" val="48814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road network</a:t>
            </a:r>
            <a:r>
              <a:rPr lang="en-US" altLang="zh-CN" baseline="0" dirty="0"/>
              <a:t> of the input is an undirected graph. Note that each vertex in the road network is usually associated with latitude and </a:t>
            </a:r>
            <a:r>
              <a:rPr lang="en-US" altLang="zh-CN" baseline="0" dirty="0" err="1"/>
              <a:t>longtitude</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pPr>
              <a:defRPr/>
            </a:pPr>
            <a:fld id="{664D4173-57ED-437D-91B8-619767E9CBB8}" type="slidenum">
              <a:rPr lang="en-US" altLang="ko-KR" smtClean="0"/>
              <a:pPr>
                <a:defRPr/>
              </a:pPr>
              <a:t>9</a:t>
            </a:fld>
            <a:endParaRPr lang="en-US" altLang="ko-KR"/>
          </a:p>
        </p:txBody>
      </p:sp>
    </p:spTree>
    <p:extLst>
      <p:ext uri="{BB962C8B-B14F-4D97-AF65-F5344CB8AC3E}">
        <p14:creationId xmlns:p14="http://schemas.microsoft.com/office/powerpoint/2010/main" val="424513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0"/>
          <p:cNvSpPr>
            <a:spLocks noChangeShapeType="1"/>
          </p:cNvSpPr>
          <p:nvPr/>
        </p:nvSpPr>
        <p:spPr bwMode="auto">
          <a:xfrm>
            <a:off x="457200" y="2852738"/>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907" name="Rectangle 3"/>
          <p:cNvSpPr>
            <a:spLocks noGrp="1" noChangeArrowheads="1"/>
          </p:cNvSpPr>
          <p:nvPr>
            <p:ph type="ctrTitle"/>
          </p:nvPr>
        </p:nvSpPr>
        <p:spPr>
          <a:xfrm>
            <a:off x="315913" y="466725"/>
            <a:ext cx="6781800" cy="2133600"/>
          </a:xfrm>
        </p:spPr>
        <p:txBody>
          <a:bodyPr/>
          <a:lstStyle>
            <a:lvl1pPr algn="r">
              <a:defRPr sz="4800"/>
            </a:lvl1pPr>
          </a:lstStyle>
          <a:p>
            <a:r>
              <a:rPr lang="ko-KR" altLang="en-US"/>
              <a:t>마스터 제목 스타일 편집</a:t>
            </a:r>
          </a:p>
        </p:txBody>
      </p:sp>
      <p:sp>
        <p:nvSpPr>
          <p:cNvPr id="12390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ko-KR" altLang="en-US"/>
              <a:t>마스터 부제목 스타일 편집</a:t>
            </a:r>
          </a:p>
        </p:txBody>
      </p:sp>
      <p:sp>
        <p:nvSpPr>
          <p:cNvPr id="5" name="Date Placeholder 5"/>
          <p:cNvSpPr>
            <a:spLocks noGrp="1" noChangeArrowheads="1"/>
          </p:cNvSpPr>
          <p:nvPr>
            <p:ph type="dt" sz="half" idx="10"/>
          </p:nvPr>
        </p:nvSpPr>
        <p:spPr>
          <a:xfrm>
            <a:off x="457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Footer Placeholder 6"/>
          <p:cNvSpPr>
            <a:spLocks noGrp="1" noChangeArrowheads="1"/>
          </p:cNvSpPr>
          <p:nvPr>
            <p:ph type="ftr" sz="quarter" idx="11"/>
          </p:nvPr>
        </p:nvSpPr>
        <p:spPr>
          <a:xfrm>
            <a:off x="3124200" y="6248400"/>
            <a:ext cx="2895600" cy="457200"/>
          </a:xfrm>
          <a:prstGeom prst="rect">
            <a:avLst/>
          </a:prstGeom>
        </p:spPr>
        <p:txBody>
          <a:bodyPr/>
          <a:lstStyle>
            <a:lvl1pPr algn="ctr" eaLnBrk="1" hangingPunct="1">
              <a:defRPr sz="1000" b="0">
                <a:solidFill>
                  <a:schemeClr val="tx1"/>
                </a:solidFill>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9"/>
          <p:cNvSpPr>
            <a:spLocks noGrp="1" noChangeArrowheads="1"/>
          </p:cNvSpPr>
          <p:nvPr>
            <p:ph type="sldNum" sz="quarter" idx="12"/>
          </p:nvPr>
        </p:nvSpPr>
        <p:spPr>
          <a:xfrm>
            <a:off x="6553200" y="6248400"/>
            <a:ext cx="2133600" cy="457200"/>
          </a:xfrm>
        </p:spPr>
        <p:txBody>
          <a:bodyPr/>
          <a:lstStyle>
            <a:lvl1pPr>
              <a:defRPr sz="1000">
                <a:solidFill>
                  <a:schemeClr val="tx1"/>
                </a:solidFill>
              </a:defRPr>
            </a:lvl1pPr>
          </a:lstStyle>
          <a:p>
            <a:pPr>
              <a:defRPr/>
            </a:pPr>
            <a:fld id="{BCDF0BC5-48E5-4C10-BF4B-3046714EDF67}" type="slidenum">
              <a:rPr lang="en-US" altLang="ko-KR"/>
              <a:pPr>
                <a:defRPr/>
              </a:pPr>
              <a:t>‹#›</a:t>
            </a:fld>
            <a:endParaRPr lang="en-US" altLang="ko-KR"/>
          </a:p>
        </p:txBody>
      </p:sp>
      <p:sp>
        <p:nvSpPr>
          <p:cNvPr id="8" name="矩形 7"/>
          <p:cNvSpPr/>
          <p:nvPr userDrawn="1"/>
        </p:nvSpPr>
        <p:spPr>
          <a:xfrm>
            <a:off x="395536" y="2828070"/>
            <a:ext cx="8352928" cy="45719"/>
          </a:xfrm>
          <a:prstGeom prst="rect">
            <a:avLst/>
          </a:prstGeom>
          <a:solidFill>
            <a:srgbClr val="8F8989"/>
          </a:solidFill>
          <a:ln>
            <a:solidFill>
              <a:srgbClr val="8F8989"/>
            </a:solidFill>
          </a:ln>
          <a:effectLst>
            <a:outerShdw blurRad="50800" dist="25400" dir="5400000" algn="ctr" rotWithShape="0">
              <a:schemeClr val="bg2">
                <a:lumMod val="75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21418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7ED01459-823C-4BC6-AC10-AA078603345E}" type="slidenum">
              <a:rPr lang="en-US" altLang="ko-KR" smtClean="0"/>
              <a:pPr>
                <a:defRPr/>
              </a:pPr>
              <a:t>‹#›</a:t>
            </a:fld>
            <a:endParaRPr lang="en-US" altLang="ko-KR"/>
          </a:p>
        </p:txBody>
      </p:sp>
    </p:spTree>
    <p:extLst>
      <p:ext uri="{BB962C8B-B14F-4D97-AF65-F5344CB8AC3E}">
        <p14:creationId xmlns:p14="http://schemas.microsoft.com/office/powerpoint/2010/main" val="40568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115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11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11BFFBBC-A286-4C9F-AAB9-F54AF1610789}" type="slidenum">
              <a:rPr lang="en-US" altLang="ko-KR" smtClean="0"/>
              <a:pPr>
                <a:defRPr/>
              </a:pPr>
              <a:t>‹#›</a:t>
            </a:fld>
            <a:endParaRPr lang="en-US" altLang="ko-KR"/>
          </a:p>
        </p:txBody>
      </p:sp>
    </p:spTree>
    <p:extLst>
      <p:ext uri="{BB962C8B-B14F-4D97-AF65-F5344CB8AC3E}">
        <p14:creationId xmlns:p14="http://schemas.microsoft.com/office/powerpoint/2010/main" val="248306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980728"/>
            <a:ext cx="8229600" cy="5688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73697CC5-BB9E-487E-AFF3-8F5506CF83B5}" type="slidenum">
              <a:rPr lang="en-US" altLang="ko-KR"/>
              <a:pPr>
                <a:defRPr/>
              </a:pPr>
              <a:t>‹#›</a:t>
            </a:fld>
            <a:endParaRPr lang="en-US" altLang="ko-KR"/>
          </a:p>
        </p:txBody>
      </p:sp>
      <p:sp>
        <p:nvSpPr>
          <p:cNvPr id="7" name="矩形 6"/>
          <p:cNvSpPr/>
          <p:nvPr userDrawn="1"/>
        </p:nvSpPr>
        <p:spPr>
          <a:xfrm>
            <a:off x="395536" y="842963"/>
            <a:ext cx="8352928" cy="45719"/>
          </a:xfrm>
          <a:prstGeom prst="rect">
            <a:avLst/>
          </a:prstGeom>
          <a:solidFill>
            <a:srgbClr val="8F8989"/>
          </a:solidFill>
          <a:ln>
            <a:solidFill>
              <a:srgbClr val="8F8989"/>
            </a:solidFill>
          </a:ln>
          <a:effectLst>
            <a:outerShdw blurRad="50800" dist="25400" dir="5400000" algn="ctr" rotWithShape="0">
              <a:schemeClr val="bg2">
                <a:lumMod val="75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73063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38A0E265-9AFB-4648-A5A7-8F28405024C1}" type="slidenum">
              <a:rPr lang="en-US" altLang="ko-KR" smtClean="0"/>
              <a:pPr>
                <a:defRPr/>
              </a:pPr>
              <a:t>‹#›</a:t>
            </a:fld>
            <a:endParaRPr lang="en-US" altLang="ko-KR"/>
          </a:p>
        </p:txBody>
      </p:sp>
    </p:spTree>
    <p:extLst>
      <p:ext uri="{BB962C8B-B14F-4D97-AF65-F5344CB8AC3E}">
        <p14:creationId xmlns:p14="http://schemas.microsoft.com/office/powerpoint/2010/main" val="381521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5538"/>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5538"/>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11E4189D-17B3-421D-8C1C-DE4C83C15866}" type="slidenum">
              <a:rPr lang="en-US" altLang="ko-KR"/>
              <a:pPr>
                <a:defRPr/>
              </a:pPr>
              <a:t>‹#›</a:t>
            </a:fld>
            <a:endParaRPr lang="en-US" altLang="ko-KR"/>
          </a:p>
        </p:txBody>
      </p:sp>
    </p:spTree>
    <p:extLst>
      <p:ext uri="{BB962C8B-B14F-4D97-AF65-F5344CB8AC3E}">
        <p14:creationId xmlns:p14="http://schemas.microsoft.com/office/powerpoint/2010/main" val="132074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8"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9"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D029A8A9-4D38-4C80-842F-C9C89A2AFF5B}" type="slidenum">
              <a:rPr lang="en-US" altLang="ko-KR"/>
              <a:pPr>
                <a:defRPr/>
              </a:pPr>
              <a:t>‹#›</a:t>
            </a:fld>
            <a:endParaRPr lang="en-US" altLang="ko-KR"/>
          </a:p>
        </p:txBody>
      </p:sp>
    </p:spTree>
    <p:extLst>
      <p:ext uri="{BB962C8B-B14F-4D97-AF65-F5344CB8AC3E}">
        <p14:creationId xmlns:p14="http://schemas.microsoft.com/office/powerpoint/2010/main" val="290328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4"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5"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B2D9E1CE-3C7F-4ACF-8753-53AB71A600F5}" type="slidenum">
              <a:rPr lang="en-US" altLang="ko-KR" smtClean="0"/>
              <a:pPr>
                <a:defRPr/>
              </a:pPr>
              <a:t>‹#›</a:t>
            </a:fld>
            <a:endParaRPr lang="en-US" altLang="ko-KR"/>
          </a:p>
        </p:txBody>
      </p:sp>
      <p:sp>
        <p:nvSpPr>
          <p:cNvPr id="6" name="矩形 5"/>
          <p:cNvSpPr/>
          <p:nvPr userDrawn="1"/>
        </p:nvSpPr>
        <p:spPr>
          <a:xfrm>
            <a:off x="395536" y="842963"/>
            <a:ext cx="8352928" cy="45719"/>
          </a:xfrm>
          <a:prstGeom prst="rect">
            <a:avLst/>
          </a:prstGeom>
          <a:solidFill>
            <a:srgbClr val="8F8989"/>
          </a:solidFill>
          <a:ln>
            <a:solidFill>
              <a:srgbClr val="8F8989"/>
            </a:solidFill>
          </a:ln>
          <a:effectLst>
            <a:outerShdw blurRad="50800" dist="25400" dir="5400000" algn="ctr" rotWithShape="0">
              <a:schemeClr val="bg2">
                <a:lumMod val="75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87246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3"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4"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E9E343DE-ED20-4552-8388-FF9F68967707}" type="slidenum">
              <a:rPr lang="en-US" altLang="ko-KR" smtClean="0"/>
              <a:pPr>
                <a:defRPr/>
              </a:pPr>
              <a:t>‹#›</a:t>
            </a:fld>
            <a:endParaRPr lang="en-US" altLang="ko-KR"/>
          </a:p>
        </p:txBody>
      </p:sp>
    </p:spTree>
    <p:extLst>
      <p:ext uri="{BB962C8B-B14F-4D97-AF65-F5344CB8AC3E}">
        <p14:creationId xmlns:p14="http://schemas.microsoft.com/office/powerpoint/2010/main" val="214543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21DF6AA5-9851-4F18-AB39-25A7490D3DB7}" type="slidenum">
              <a:rPr lang="en-US" altLang="ko-KR" smtClean="0"/>
              <a:pPr>
                <a:defRPr/>
              </a:pPr>
              <a:t>‹#›</a:t>
            </a:fld>
            <a:endParaRPr lang="en-US" altLang="ko-KR"/>
          </a:p>
        </p:txBody>
      </p:sp>
    </p:spTree>
    <p:extLst>
      <p:ext uri="{BB962C8B-B14F-4D97-AF65-F5344CB8AC3E}">
        <p14:creationId xmlns:p14="http://schemas.microsoft.com/office/powerpoint/2010/main" val="169234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4A2A9ABC-2D89-40D8-9C8B-300734C3F646}" type="slidenum">
              <a:rPr lang="en-US" altLang="ko-KR" smtClean="0"/>
              <a:pPr>
                <a:defRPr/>
              </a:pPr>
              <a:t>‹#›</a:t>
            </a:fld>
            <a:endParaRPr lang="en-US" altLang="ko-KR"/>
          </a:p>
        </p:txBody>
      </p:sp>
    </p:spTree>
    <p:extLst>
      <p:ext uri="{BB962C8B-B14F-4D97-AF65-F5344CB8AC3E}">
        <p14:creationId xmlns:p14="http://schemas.microsoft.com/office/powerpoint/2010/main" val="21716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custDataLst>
              <p:tags r:id="rId13"/>
            </p:custDataLst>
          </p:nvPr>
        </p:nvSpPr>
        <p:spPr bwMode="auto">
          <a:xfrm>
            <a:off x="457200" y="122238"/>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ko-KR" altLang="en-US"/>
              <a:t>마스터 제목 스타일 편집</a:t>
            </a:r>
          </a:p>
        </p:txBody>
      </p:sp>
      <p:sp>
        <p:nvSpPr>
          <p:cNvPr id="1027" name="Rectangle 4"/>
          <p:cNvSpPr>
            <a:spLocks noGrp="1" noChangeArrowheads="1"/>
          </p:cNvSpPr>
          <p:nvPr>
            <p:ph type="body" idx="1"/>
            <p:custDataLst>
              <p:tags r:id="rId14"/>
            </p:custDataLst>
          </p:nvPr>
        </p:nvSpPr>
        <p:spPr bwMode="auto">
          <a:xfrm>
            <a:off x="457200" y="908050"/>
            <a:ext cx="82296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22887" name="Rectangle 7"/>
          <p:cNvSpPr>
            <a:spLocks noGrp="1" noChangeArrowheads="1"/>
          </p:cNvSpPr>
          <p:nvPr>
            <p:ph type="sldNum" sz="quarter" idx="4"/>
            <p:custDataLst>
              <p:tags r:id="rId15"/>
            </p:custDataLst>
          </p:nvPr>
        </p:nvSpPr>
        <p:spPr bwMode="auto">
          <a:xfrm>
            <a:off x="6902450" y="115888"/>
            <a:ext cx="213360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bg1"/>
                </a:solidFill>
                <a:ea typeface="Gulim" pitchFamily="34" charset="-127"/>
              </a:defRPr>
            </a:lvl1pPr>
          </a:lstStyle>
          <a:p>
            <a:pPr>
              <a:defRPr/>
            </a:pPr>
            <a:endParaRPr lang="en-US" altLang="ko-KR"/>
          </a:p>
        </p:txBody>
      </p:sp>
      <p:cxnSp>
        <p:nvCxnSpPr>
          <p:cNvPr id="1029" name="Straight Connector 2"/>
          <p:cNvCxnSpPr>
            <a:cxnSpLocks noChangeShapeType="1"/>
          </p:cNvCxnSpPr>
          <p:nvPr userDrawn="1"/>
        </p:nvCxnSpPr>
        <p:spPr bwMode="auto">
          <a:xfrm>
            <a:off x="395288" y="836613"/>
            <a:ext cx="8353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5868" r:id="rId1"/>
    <p:sldLayoutId id="2147485869" r:id="rId2"/>
    <p:sldLayoutId id="2147485870" r:id="rId3"/>
    <p:sldLayoutId id="2147485871" r:id="rId4"/>
    <p:sldLayoutId id="2147485872" r:id="rId5"/>
    <p:sldLayoutId id="2147485873" r:id="rId6"/>
    <p:sldLayoutId id="2147485874" r:id="rId7"/>
    <p:sldLayoutId id="2147485875" r:id="rId8"/>
    <p:sldLayoutId id="2147485876" r:id="rId9"/>
    <p:sldLayoutId id="2147485877" r:id="rId10"/>
    <p:sldLayoutId id="2147485878" r:id="rId11"/>
  </p:sldLayoutIdLst>
  <p:hf hdr="0" ftr="0" dt="0"/>
  <p:txStyles>
    <p:titleStyle>
      <a:lvl1pPr algn="l" rtl="0" eaLnBrk="0" fontAlgn="base" hangingPunct="0">
        <a:spcBef>
          <a:spcPct val="0"/>
        </a:spcBef>
        <a:spcAft>
          <a:spcPct val="0"/>
        </a:spcAft>
        <a:defRPr sz="3900" b="1">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2pPr>
      <a:lvl3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3pPr>
      <a:lvl4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4pPr>
      <a:lvl5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5pPr>
      <a:lvl6pPr marL="457200" algn="l" rtl="0" fontAlgn="base">
        <a:spcBef>
          <a:spcPct val="0"/>
        </a:spcBef>
        <a:spcAft>
          <a:spcPct val="0"/>
        </a:spcAft>
        <a:defRPr sz="3900" b="1">
          <a:solidFill>
            <a:schemeClr val="bg1"/>
          </a:solidFill>
          <a:latin typeface="Arial" charset="0"/>
        </a:defRPr>
      </a:lvl6pPr>
      <a:lvl7pPr marL="914400" algn="l" rtl="0" fontAlgn="base">
        <a:spcBef>
          <a:spcPct val="0"/>
        </a:spcBef>
        <a:spcAft>
          <a:spcPct val="0"/>
        </a:spcAft>
        <a:defRPr sz="3900" b="1">
          <a:solidFill>
            <a:schemeClr val="bg1"/>
          </a:solidFill>
          <a:latin typeface="Arial" charset="0"/>
        </a:defRPr>
      </a:lvl7pPr>
      <a:lvl8pPr marL="1371600" algn="l" rtl="0" fontAlgn="base">
        <a:spcBef>
          <a:spcPct val="0"/>
        </a:spcBef>
        <a:spcAft>
          <a:spcPct val="0"/>
        </a:spcAft>
        <a:defRPr sz="3900" b="1">
          <a:solidFill>
            <a:schemeClr val="bg1"/>
          </a:solidFill>
          <a:latin typeface="Arial" charset="0"/>
        </a:defRPr>
      </a:lvl8pPr>
      <a:lvl9pPr marL="1828800" algn="l" rtl="0" fontAlgn="base">
        <a:spcBef>
          <a:spcPct val="0"/>
        </a:spcBef>
        <a:spcAft>
          <a:spcPct val="0"/>
        </a:spcAft>
        <a:defRPr sz="3900" b="1">
          <a:solidFill>
            <a:schemeClr val="bg1"/>
          </a:solidFill>
          <a:latin typeface="Arial" charset="0"/>
        </a:defRPr>
      </a:lvl9pPr>
    </p:titleStyle>
    <p:bodyStyle>
      <a:lvl1pPr marL="342900" indent="-342900" algn="l" rtl="0" eaLnBrk="0" fontAlgn="base" hangingPunct="0">
        <a:spcBef>
          <a:spcPct val="20000"/>
        </a:spcBef>
        <a:spcAft>
          <a:spcPct val="0"/>
        </a:spcAft>
        <a:buClr>
          <a:srgbClr val="660033"/>
        </a:buClr>
        <a:buSzPct val="70000"/>
        <a:buFont typeface="Wingdings" panose="05000000000000000000" pitchFamily="2" charset="2"/>
        <a:buChar char="l"/>
        <a:defRPr sz="3000">
          <a:solidFill>
            <a:schemeClr val="tx1"/>
          </a:solidFill>
          <a:latin typeface="+mn-lt"/>
          <a:ea typeface="MS PGothic" pitchFamily="34"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S PGothic" pitchFamily="34" charset="-128"/>
        </a:defRPr>
      </a:lvl2pPr>
      <a:lvl3pPr marL="987425" indent="-293688" algn="l" rtl="0" eaLnBrk="0" fontAlgn="base" hangingPunct="0">
        <a:spcBef>
          <a:spcPct val="20000"/>
        </a:spcBef>
        <a:spcAft>
          <a:spcPct val="0"/>
        </a:spcAft>
        <a:buClr>
          <a:schemeClr val="accent2"/>
        </a:buClr>
        <a:buSzPct val="70000"/>
        <a:buChar char="o"/>
        <a:defRPr sz="2300">
          <a:solidFill>
            <a:schemeClr val="tx1"/>
          </a:solidFill>
          <a:latin typeface="+mn-lt"/>
          <a:ea typeface="MS PGothic" pitchFamily="34" charset="-128"/>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S PGothic" pitchFamily="34" charset="-128"/>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S PGothic" pitchFamily="34" charset="-128"/>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11.png"/><Relationship Id="rId13" Type="http://schemas.openxmlformats.org/officeDocument/2006/relationships/image" Target="../media/image216.png"/><Relationship Id="rId3" Type="http://schemas.openxmlformats.org/officeDocument/2006/relationships/image" Target="../media/image18.png"/><Relationship Id="rId7" Type="http://schemas.openxmlformats.org/officeDocument/2006/relationships/image" Target="../media/image210.png"/><Relationship Id="rId12" Type="http://schemas.openxmlformats.org/officeDocument/2006/relationships/image" Target="../media/image2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14.png"/><Relationship Id="rId5" Type="http://schemas.openxmlformats.org/officeDocument/2006/relationships/image" Target="../media/image11.emf"/><Relationship Id="rId10" Type="http://schemas.openxmlformats.org/officeDocument/2006/relationships/image" Target="../media/image213.png"/><Relationship Id="rId4" Type="http://schemas.openxmlformats.org/officeDocument/2006/relationships/image" Target="../media/image19.png"/><Relationship Id="rId9" Type="http://schemas.openxmlformats.org/officeDocument/2006/relationships/image" Target="../media/image212.png"/><Relationship Id="rId14" Type="http://schemas.openxmlformats.org/officeDocument/2006/relationships/image" Target="../media/image219.png"/></Relationships>
</file>

<file path=ppt/slides/_rels/slide11.xml.rels><?xml version="1.0" encoding="UTF-8" standalone="yes"?>
<Relationships xmlns="http://schemas.openxmlformats.org/package/2006/relationships"><Relationship Id="rId8" Type="http://schemas.openxmlformats.org/officeDocument/2006/relationships/image" Target="../media/image213.png"/><Relationship Id="rId13" Type="http://schemas.openxmlformats.org/officeDocument/2006/relationships/image" Target="../media/image219.png"/><Relationship Id="rId3" Type="http://schemas.openxmlformats.org/officeDocument/2006/relationships/image" Target="../media/image13.png"/><Relationship Id="rId7" Type="http://schemas.openxmlformats.org/officeDocument/2006/relationships/image" Target="../media/image2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1.png"/><Relationship Id="rId11" Type="http://schemas.openxmlformats.org/officeDocument/2006/relationships/image" Target="../media/image216.png"/><Relationship Id="rId5" Type="http://schemas.openxmlformats.org/officeDocument/2006/relationships/image" Target="../media/image210.png"/><Relationship Id="rId15" Type="http://schemas.openxmlformats.org/officeDocument/2006/relationships/image" Target="../media/image130.png"/><Relationship Id="rId10" Type="http://schemas.openxmlformats.org/officeDocument/2006/relationships/image" Target="../media/image215.png"/><Relationship Id="rId4" Type="http://schemas.openxmlformats.org/officeDocument/2006/relationships/image" Target="../media/image14.png"/><Relationship Id="rId9" Type="http://schemas.openxmlformats.org/officeDocument/2006/relationships/image" Target="../media/image2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8" Type="http://schemas.openxmlformats.org/officeDocument/2006/relationships/image" Target="../media/image11.emf"/><Relationship Id="rId8" Type="http://schemas.openxmlformats.org/officeDocument/2006/relationships/image" Target="../media/image214.png"/><Relationship Id="rId13" Type="http://schemas.openxmlformats.org/officeDocument/2006/relationships/image" Target="../media/image219.png"/><Relationship Id="rId21" Type="http://schemas.openxmlformats.org/officeDocument/2006/relationships/image" Target="../media/image26.png"/><Relationship Id="rId17" Type="http://schemas.openxmlformats.org/officeDocument/2006/relationships/image" Target="../media/image160.png"/><Relationship Id="rId7" Type="http://schemas.openxmlformats.org/officeDocument/2006/relationships/image" Target="../media/image213.png"/><Relationship Id="rId2" Type="http://schemas.openxmlformats.org/officeDocument/2006/relationships/notesSlide" Target="../notesSlides/notesSlide16.xml"/><Relationship Id="rId16" Type="http://schemas.openxmlformats.org/officeDocument/2006/relationships/image" Target="../media/image150.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12.png"/><Relationship Id="rId19" Type="http://schemas.openxmlformats.org/officeDocument/2006/relationships/image" Target="../media/image24.png"/><Relationship Id="rId10" Type="http://schemas.openxmlformats.org/officeDocument/2006/relationships/image" Target="../media/image216.png"/><Relationship Id="rId14" Type="http://schemas.openxmlformats.org/officeDocument/2006/relationships/image" Target="../media/image23.png"/><Relationship Id="rId4" Type="http://schemas.openxmlformats.org/officeDocument/2006/relationships/image" Target="../media/image210.png"/><Relationship Id="rId22" Type="http://schemas.openxmlformats.org/officeDocument/2006/relationships/image" Target="../media/image27.png"/><Relationship Id="rId9" Type="http://schemas.openxmlformats.org/officeDocument/2006/relationships/image" Target="../media/image215.png"/></Relationships>
</file>

<file path=ppt/slides/_rels/slide17.xml.rels><?xml version="1.0" encoding="UTF-8" standalone="yes"?>
<Relationships xmlns="http://schemas.openxmlformats.org/package/2006/relationships"><Relationship Id="rId18" Type="http://schemas.openxmlformats.org/officeDocument/2006/relationships/image" Target="../media/image200.png"/><Relationship Id="rId8" Type="http://schemas.openxmlformats.org/officeDocument/2006/relationships/image" Target="../media/image214.png"/><Relationship Id="rId13" Type="http://schemas.openxmlformats.org/officeDocument/2006/relationships/image" Target="../media/image219.png"/><Relationship Id="rId21" Type="http://schemas.openxmlformats.org/officeDocument/2006/relationships/image" Target="../media/image24.png"/><Relationship Id="rId17" Type="http://schemas.openxmlformats.org/officeDocument/2006/relationships/image" Target="../media/image42.png"/><Relationship Id="rId7" Type="http://schemas.openxmlformats.org/officeDocument/2006/relationships/image" Target="../media/image213.png"/><Relationship Id="rId2" Type="http://schemas.openxmlformats.org/officeDocument/2006/relationships/notesSlide" Target="../notesSlides/notesSlide17.xml"/><Relationship Id="rId16" Type="http://schemas.openxmlformats.org/officeDocument/2006/relationships/image" Target="../media/image46.png"/><Relationship Id="rId20"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212.png"/><Relationship Id="rId23" Type="http://schemas.openxmlformats.org/officeDocument/2006/relationships/image" Target="../media/image26.png"/><Relationship Id="rId19" Type="http://schemas.openxmlformats.org/officeDocument/2006/relationships/image" Target="../media/image230.png"/><Relationship Id="rId10" Type="http://schemas.openxmlformats.org/officeDocument/2006/relationships/image" Target="../media/image216.png"/><Relationship Id="rId14" Type="http://schemas.openxmlformats.org/officeDocument/2006/relationships/image" Target="../media/image270.png"/><Relationship Id="rId22" Type="http://schemas.openxmlformats.org/officeDocument/2006/relationships/image" Target="../media/image25.png"/><Relationship Id="rId4" Type="http://schemas.openxmlformats.org/officeDocument/2006/relationships/image" Target="../media/image210.png"/><Relationship Id="rId9" Type="http://schemas.openxmlformats.org/officeDocument/2006/relationships/image" Target="../media/image215.png"/></Relationships>
</file>

<file path=ppt/slides/_rels/slide18.xml.rels><?xml version="1.0" encoding="UTF-8" standalone="yes"?>
<Relationships xmlns="http://schemas.openxmlformats.org/package/2006/relationships"><Relationship Id="rId18" Type="http://schemas.openxmlformats.org/officeDocument/2006/relationships/image" Target="../media/image47.png"/><Relationship Id="rId26" Type="http://schemas.openxmlformats.org/officeDocument/2006/relationships/image" Target="../media/image27.png"/><Relationship Id="rId8" Type="http://schemas.openxmlformats.org/officeDocument/2006/relationships/image" Target="../media/image214.png"/><Relationship Id="rId13" Type="http://schemas.openxmlformats.org/officeDocument/2006/relationships/image" Target="../media/image219.png"/><Relationship Id="rId21" Type="http://schemas.openxmlformats.org/officeDocument/2006/relationships/image" Target="../media/image480.png"/><Relationship Id="rId17" Type="http://schemas.openxmlformats.org/officeDocument/2006/relationships/image" Target="../media/image42.png"/><Relationship Id="rId25" Type="http://schemas.openxmlformats.org/officeDocument/2006/relationships/image" Target="../media/image26.png"/><Relationship Id="rId7" Type="http://schemas.openxmlformats.org/officeDocument/2006/relationships/image" Target="../media/image213.png"/><Relationship Id="rId2" Type="http://schemas.openxmlformats.org/officeDocument/2006/relationships/notesSlide" Target="../notesSlides/notesSlide18.xml"/><Relationship Id="rId16" Type="http://schemas.openxmlformats.org/officeDocument/2006/relationships/image" Target="../media/image46.png"/><Relationship Id="rId20" Type="http://schemas.openxmlformats.org/officeDocument/2006/relationships/image" Target="../media/image48.png"/><Relationship Id="rId1" Type="http://schemas.openxmlformats.org/officeDocument/2006/relationships/slideLayout" Target="../slideLayouts/slideLayout2.xml"/><Relationship Id="rId24" Type="http://schemas.openxmlformats.org/officeDocument/2006/relationships/image" Target="../media/image25.png"/><Relationship Id="rId6" Type="http://schemas.openxmlformats.org/officeDocument/2006/relationships/image" Target="../media/image212.png"/><Relationship Id="rId23" Type="http://schemas.openxmlformats.org/officeDocument/2006/relationships/image" Target="../media/image24.png"/><Relationship Id="rId19" Type="http://schemas.openxmlformats.org/officeDocument/2006/relationships/image" Target="../media/image40.png"/><Relationship Id="rId10" Type="http://schemas.openxmlformats.org/officeDocument/2006/relationships/image" Target="../media/image216.png"/><Relationship Id="rId14" Type="http://schemas.openxmlformats.org/officeDocument/2006/relationships/image" Target="../media/image28.png"/><Relationship Id="rId22" Type="http://schemas.openxmlformats.org/officeDocument/2006/relationships/image" Target="../media/image11.emf"/><Relationship Id="rId4" Type="http://schemas.openxmlformats.org/officeDocument/2006/relationships/image" Target="../media/image210.png"/><Relationship Id="rId9" Type="http://schemas.openxmlformats.org/officeDocument/2006/relationships/image" Target="../media/image2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1.pn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12"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58.png"/><Relationship Id="rId5" Type="http://schemas.openxmlformats.org/officeDocument/2006/relationships/image" Target="../media/image61.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0.png"/><Relationship Id="rId3" Type="http://schemas.openxmlformats.org/officeDocument/2006/relationships/image" Target="../media/image550.png"/><Relationship Id="rId7" Type="http://schemas.openxmlformats.org/officeDocument/2006/relationships/image" Target="../media/image39.png"/><Relationship Id="rId12"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5.png"/><Relationship Id="rId5" Type="http://schemas.openxmlformats.org/officeDocument/2006/relationships/image" Target="../media/image37.png"/><Relationship Id="rId15" Type="http://schemas.openxmlformats.org/officeDocument/2006/relationships/image" Target="../media/image26.png"/><Relationship Id="rId10" Type="http://schemas.openxmlformats.org/officeDocument/2006/relationships/image" Target="../media/image44.png"/><Relationship Id="rId4" Type="http://schemas.openxmlformats.org/officeDocument/2006/relationships/image" Target="../media/image11.emf"/><Relationship Id="rId9" Type="http://schemas.openxmlformats.org/officeDocument/2006/relationships/image" Target="../media/image43.png"/><Relationship Id="rId14" Type="http://schemas.openxmlformats.org/officeDocument/2006/relationships/image" Target="../media/image69.png"/></Relationships>
</file>

<file path=ppt/slides/_rels/slide27.xml.rels><?xml version="1.0" encoding="UTF-8" standalone="yes"?>
<Relationships xmlns="http://schemas.openxmlformats.org/package/2006/relationships"><Relationship Id="rId18" Type="http://schemas.openxmlformats.org/officeDocument/2006/relationships/image" Target="../media/image38.png"/><Relationship Id="rId21" Type="http://schemas.openxmlformats.org/officeDocument/2006/relationships/image" Target="../media/image44.png"/><Relationship Id="rId17" Type="http://schemas.openxmlformats.org/officeDocument/2006/relationships/image" Target="../media/image37.png"/><Relationship Id="rId25" Type="http://schemas.openxmlformats.org/officeDocument/2006/relationships/image" Target="../media/image26.png"/><Relationship Id="rId2" Type="http://schemas.openxmlformats.org/officeDocument/2006/relationships/notesSlide" Target="../notesSlides/notesSlide27.xml"/><Relationship Id="rId16" Type="http://schemas.openxmlformats.org/officeDocument/2006/relationships/image" Target="../media/image11.emf"/><Relationship Id="rId20" Type="http://schemas.openxmlformats.org/officeDocument/2006/relationships/image" Target="../media/image43.png"/><Relationship Id="rId1" Type="http://schemas.openxmlformats.org/officeDocument/2006/relationships/slideLayout" Target="../slideLayouts/slideLayout2.xml"/><Relationship Id="rId24" Type="http://schemas.openxmlformats.org/officeDocument/2006/relationships/image" Target="../media/image50.png"/><Relationship Id="rId15" Type="http://schemas.openxmlformats.org/officeDocument/2006/relationships/image" Target="../media/image39.png"/><Relationship Id="rId23" Type="http://schemas.openxmlformats.org/officeDocument/2006/relationships/image" Target="../media/image51.png"/><Relationship Id="rId19" Type="http://schemas.openxmlformats.org/officeDocument/2006/relationships/image" Target="../media/image41.png"/><Relationship Id="rId4" Type="http://schemas.openxmlformats.org/officeDocument/2006/relationships/image" Target="../media/image70.png"/><Relationship Id="rId14" Type="http://schemas.openxmlformats.org/officeDocument/2006/relationships/image" Target="../media/image72.png"/><Relationship Id="rId22" Type="http://schemas.openxmlformats.org/officeDocument/2006/relationships/image" Target="../media/image45.png"/></Relationships>
</file>

<file path=ppt/slides/_rels/slide28.xml.rels><?xml version="1.0" encoding="UTF-8" standalone="yes"?>
<Relationships xmlns="http://schemas.openxmlformats.org/package/2006/relationships"><Relationship Id="rId13" Type="http://schemas.openxmlformats.org/officeDocument/2006/relationships/image" Target="../media/image72.png"/><Relationship Id="rId18" Type="http://schemas.openxmlformats.org/officeDocument/2006/relationships/image" Target="../media/image38.png"/><Relationship Id="rId26" Type="http://schemas.openxmlformats.org/officeDocument/2006/relationships/image" Target="../media/image66.png"/><Relationship Id="rId21" Type="http://schemas.openxmlformats.org/officeDocument/2006/relationships/image" Target="../media/image44.png"/><Relationship Id="rId17" Type="http://schemas.openxmlformats.org/officeDocument/2006/relationships/image" Target="../media/image37.png"/><Relationship Id="rId25" Type="http://schemas.openxmlformats.org/officeDocument/2006/relationships/image" Target="../media/image26.png"/><Relationship Id="rId2" Type="http://schemas.openxmlformats.org/officeDocument/2006/relationships/notesSlide" Target="../notesSlides/notesSlide28.xml"/><Relationship Id="rId16" Type="http://schemas.openxmlformats.org/officeDocument/2006/relationships/image" Target="../media/image11.emf"/><Relationship Id="rId20" Type="http://schemas.openxmlformats.org/officeDocument/2006/relationships/image" Target="../media/image43.png"/><Relationship Id="rId1" Type="http://schemas.openxmlformats.org/officeDocument/2006/relationships/slideLayout" Target="../slideLayouts/slideLayout2.xml"/><Relationship Id="rId24" Type="http://schemas.openxmlformats.org/officeDocument/2006/relationships/image" Target="../media/image50.png"/><Relationship Id="rId15" Type="http://schemas.openxmlformats.org/officeDocument/2006/relationships/image" Target="../media/image39.png"/><Relationship Id="rId23" Type="http://schemas.openxmlformats.org/officeDocument/2006/relationships/image" Target="../media/image51.png"/><Relationship Id="rId19" Type="http://schemas.openxmlformats.org/officeDocument/2006/relationships/image" Target="../media/image41.png"/><Relationship Id="rId14" Type="http://schemas.openxmlformats.org/officeDocument/2006/relationships/image" Target="../media/image65.png"/><Relationship Id="rId22" Type="http://schemas.openxmlformats.org/officeDocument/2006/relationships/image" Target="../media/image45.png"/></Relationships>
</file>

<file path=ppt/slides/_rels/slide29.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41.png"/><Relationship Id="rId21" Type="http://schemas.openxmlformats.org/officeDocument/2006/relationships/image" Target="../media/image45.png"/><Relationship Id="rId12" Type="http://schemas.openxmlformats.org/officeDocument/2006/relationships/image" Target="../media/image72.png"/><Relationship Id="rId17" Type="http://schemas.openxmlformats.org/officeDocument/2006/relationships/image" Target="../media/image38.png"/><Relationship Id="rId25" Type="http://schemas.openxmlformats.org/officeDocument/2006/relationships/image" Target="../media/image68.png"/><Relationship Id="rId2" Type="http://schemas.openxmlformats.org/officeDocument/2006/relationships/notesSlide" Target="../notesSlides/notesSlide29.xml"/><Relationship Id="rId16" Type="http://schemas.openxmlformats.org/officeDocument/2006/relationships/image" Target="../media/image37.png"/><Relationship Id="rId20" Type="http://schemas.openxmlformats.org/officeDocument/2006/relationships/image" Target="../media/image44.png"/><Relationship Id="rId1" Type="http://schemas.openxmlformats.org/officeDocument/2006/relationships/slideLayout" Target="../slideLayouts/slideLayout2.xml"/><Relationship Id="rId24" Type="http://schemas.openxmlformats.org/officeDocument/2006/relationships/image" Target="../media/image26.png"/><Relationship Id="rId15" Type="http://schemas.openxmlformats.org/officeDocument/2006/relationships/image" Target="../media/image11.emf"/><Relationship Id="rId23" Type="http://schemas.openxmlformats.org/officeDocument/2006/relationships/image" Target="../media/image50.png"/><Relationship Id="rId19" Type="http://schemas.openxmlformats.org/officeDocument/2006/relationships/image" Target="../media/image43.png"/><Relationship Id="rId14" Type="http://schemas.openxmlformats.org/officeDocument/2006/relationships/image" Target="../media/image39.png"/><Relationship Id="rId22"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72.png"/><Relationship Id="rId18" Type="http://schemas.openxmlformats.org/officeDocument/2006/relationships/image" Target="../media/image38.png"/><Relationship Id="rId26" Type="http://schemas.openxmlformats.org/officeDocument/2006/relationships/image" Target="../media/image73.png"/><Relationship Id="rId21" Type="http://schemas.openxmlformats.org/officeDocument/2006/relationships/image" Target="../media/image44.png"/><Relationship Id="rId17" Type="http://schemas.openxmlformats.org/officeDocument/2006/relationships/image" Target="../media/image37.png"/><Relationship Id="rId25" Type="http://schemas.openxmlformats.org/officeDocument/2006/relationships/image" Target="../media/image26.png"/><Relationship Id="rId2" Type="http://schemas.openxmlformats.org/officeDocument/2006/relationships/notesSlide" Target="../notesSlides/notesSlide30.xml"/><Relationship Id="rId16" Type="http://schemas.openxmlformats.org/officeDocument/2006/relationships/image" Target="../media/image11.emf"/><Relationship Id="rId20" Type="http://schemas.openxmlformats.org/officeDocument/2006/relationships/image" Target="../media/image43.png"/><Relationship Id="rId1" Type="http://schemas.openxmlformats.org/officeDocument/2006/relationships/slideLayout" Target="../slideLayouts/slideLayout2.xml"/><Relationship Id="rId24" Type="http://schemas.openxmlformats.org/officeDocument/2006/relationships/image" Target="../media/image50.png"/><Relationship Id="rId15" Type="http://schemas.openxmlformats.org/officeDocument/2006/relationships/image" Target="../media/image39.png"/><Relationship Id="rId23" Type="http://schemas.openxmlformats.org/officeDocument/2006/relationships/image" Target="../media/image51.png"/><Relationship Id="rId19" Type="http://schemas.openxmlformats.org/officeDocument/2006/relationships/image" Target="../media/image41.png"/><Relationship Id="rId14" Type="http://schemas.openxmlformats.org/officeDocument/2006/relationships/image" Target="../media/image71.png"/><Relationship Id="rId22" Type="http://schemas.openxmlformats.org/officeDocument/2006/relationships/image" Target="../media/image45.png"/></Relationships>
</file>

<file path=ppt/slides/_rels/slide31.xml.rels><?xml version="1.0" encoding="UTF-8" standalone="yes"?>
<Relationships xmlns="http://schemas.openxmlformats.org/package/2006/relationships"><Relationship Id="rId13" Type="http://schemas.openxmlformats.org/officeDocument/2006/relationships/image" Target="../media/image72.png"/><Relationship Id="rId18" Type="http://schemas.openxmlformats.org/officeDocument/2006/relationships/image" Target="../media/image41.png"/><Relationship Id="rId26" Type="http://schemas.openxmlformats.org/officeDocument/2006/relationships/image" Target="../media/image82.png"/><Relationship Id="rId3" Type="http://schemas.openxmlformats.org/officeDocument/2006/relationships/image" Target="../media/image80.png"/><Relationship Id="rId21" Type="http://schemas.openxmlformats.org/officeDocument/2006/relationships/image" Target="../media/image45.png"/><Relationship Id="rId17" Type="http://schemas.openxmlformats.org/officeDocument/2006/relationships/image" Target="../media/image38.png"/><Relationship Id="rId25" Type="http://schemas.openxmlformats.org/officeDocument/2006/relationships/image" Target="../media/image74.png"/><Relationship Id="rId2" Type="http://schemas.openxmlformats.org/officeDocument/2006/relationships/notesSlide" Target="../notesSlides/notesSlide31.xml"/><Relationship Id="rId16" Type="http://schemas.openxmlformats.org/officeDocument/2006/relationships/image" Target="../media/image37.png"/><Relationship Id="rId20" Type="http://schemas.openxmlformats.org/officeDocument/2006/relationships/image" Target="../media/image44.png"/><Relationship Id="rId1" Type="http://schemas.openxmlformats.org/officeDocument/2006/relationships/slideLayout" Target="../slideLayouts/slideLayout2.xml"/><Relationship Id="rId24" Type="http://schemas.openxmlformats.org/officeDocument/2006/relationships/image" Target="../media/image26.png"/><Relationship Id="rId15" Type="http://schemas.openxmlformats.org/officeDocument/2006/relationships/image" Target="../media/image11.emf"/><Relationship Id="rId23" Type="http://schemas.openxmlformats.org/officeDocument/2006/relationships/image" Target="../media/image50.png"/><Relationship Id="rId19" Type="http://schemas.openxmlformats.org/officeDocument/2006/relationships/image" Target="../media/image43.png"/><Relationship Id="rId14" Type="http://schemas.openxmlformats.org/officeDocument/2006/relationships/image" Target="../media/image39.png"/><Relationship Id="rId22" Type="http://schemas.openxmlformats.org/officeDocument/2006/relationships/image" Target="../media/image51.png"/></Relationships>
</file>

<file path=ppt/slides/_rels/slide32.xml.rels><?xml version="1.0" encoding="UTF-8" standalone="yes"?>
<Relationships xmlns="http://schemas.openxmlformats.org/package/2006/relationships"><Relationship Id="rId18" Type="http://schemas.openxmlformats.org/officeDocument/2006/relationships/image" Target="../media/image37.png"/><Relationship Id="rId26" Type="http://schemas.openxmlformats.org/officeDocument/2006/relationships/image" Target="../media/image26.png"/><Relationship Id="rId21" Type="http://schemas.openxmlformats.org/officeDocument/2006/relationships/image" Target="../media/image43.png"/><Relationship Id="rId17" Type="http://schemas.openxmlformats.org/officeDocument/2006/relationships/image" Target="../media/image11.emf"/><Relationship Id="rId25" Type="http://schemas.openxmlformats.org/officeDocument/2006/relationships/image" Target="../media/image50.png"/><Relationship Id="rId2" Type="http://schemas.openxmlformats.org/officeDocument/2006/relationships/notesSlide" Target="../notesSlides/notesSlide32.xml"/><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slideLayout" Target="../slideLayouts/slideLayout2.xml"/><Relationship Id="rId24" Type="http://schemas.openxmlformats.org/officeDocument/2006/relationships/image" Target="../media/image51.png"/><Relationship Id="rId15" Type="http://schemas.openxmlformats.org/officeDocument/2006/relationships/image" Target="../media/image75.png"/><Relationship Id="rId23" Type="http://schemas.openxmlformats.org/officeDocument/2006/relationships/image" Target="../media/image45.png"/><Relationship Id="rId28" Type="http://schemas.openxmlformats.org/officeDocument/2006/relationships/image" Target="../media/image77.png"/><Relationship Id="rId19" Type="http://schemas.openxmlformats.org/officeDocument/2006/relationships/image" Target="../media/image38.png"/><Relationship Id="rId4" Type="http://schemas.openxmlformats.org/officeDocument/2006/relationships/image" Target="../media/image80.png"/><Relationship Id="rId14" Type="http://schemas.openxmlformats.org/officeDocument/2006/relationships/image" Target="../media/image72.png"/><Relationship Id="rId22" Type="http://schemas.openxmlformats.org/officeDocument/2006/relationships/image" Target="../media/image44.png"/><Relationship Id="rId27" Type="http://schemas.openxmlformats.org/officeDocument/2006/relationships/image" Target="../media/image85.png"/></Relationships>
</file>

<file path=ppt/slides/_rels/slide33.xml.rels><?xml version="1.0" encoding="UTF-8" standalone="yes"?>
<Relationships xmlns="http://schemas.openxmlformats.org/package/2006/relationships"><Relationship Id="rId18" Type="http://schemas.openxmlformats.org/officeDocument/2006/relationships/image" Target="../media/image11.emf"/><Relationship Id="rId26" Type="http://schemas.openxmlformats.org/officeDocument/2006/relationships/image" Target="../media/image50.png"/><Relationship Id="rId21" Type="http://schemas.openxmlformats.org/officeDocument/2006/relationships/image" Target="../media/image41.png"/><Relationship Id="rId34" Type="http://schemas.openxmlformats.org/officeDocument/2006/relationships/image" Target="../media/image88.png"/><Relationship Id="rId17" Type="http://schemas.openxmlformats.org/officeDocument/2006/relationships/image" Target="../media/image39.png"/><Relationship Id="rId25" Type="http://schemas.openxmlformats.org/officeDocument/2006/relationships/image" Target="../media/image51.png"/><Relationship Id="rId33" Type="http://schemas.openxmlformats.org/officeDocument/2006/relationships/image" Target="../media/image87.png"/><Relationship Id="rId2" Type="http://schemas.openxmlformats.org/officeDocument/2006/relationships/notesSlide" Target="../notesSlides/notesSlide33.xml"/><Relationship Id="rId16" Type="http://schemas.openxmlformats.org/officeDocument/2006/relationships/image" Target="../media/image75.png"/><Relationship Id="rId20" Type="http://schemas.openxmlformats.org/officeDocument/2006/relationships/image" Target="../media/image38.png"/><Relationship Id="rId29" Type="http://schemas.openxmlformats.org/officeDocument/2006/relationships/image" Target="../media/image81.png"/><Relationship Id="rId1" Type="http://schemas.openxmlformats.org/officeDocument/2006/relationships/slideLayout" Target="../slideLayouts/slideLayout2.xml"/><Relationship Id="rId24" Type="http://schemas.openxmlformats.org/officeDocument/2006/relationships/image" Target="../media/image45.png"/><Relationship Id="rId32" Type="http://schemas.openxmlformats.org/officeDocument/2006/relationships/image" Target="../media/image86.png"/><Relationship Id="rId37" Type="http://schemas.openxmlformats.org/officeDocument/2006/relationships/image" Target="../media/image91.png"/><Relationship Id="rId15" Type="http://schemas.openxmlformats.org/officeDocument/2006/relationships/image" Target="../media/image78.png"/><Relationship Id="rId23" Type="http://schemas.openxmlformats.org/officeDocument/2006/relationships/image" Target="../media/image44.png"/><Relationship Id="rId28" Type="http://schemas.openxmlformats.org/officeDocument/2006/relationships/image" Target="../media/image79.png"/><Relationship Id="rId36" Type="http://schemas.openxmlformats.org/officeDocument/2006/relationships/image" Target="../media/image90.png"/><Relationship Id="rId19" Type="http://schemas.openxmlformats.org/officeDocument/2006/relationships/image" Target="../media/image37.png"/><Relationship Id="rId31" Type="http://schemas.openxmlformats.org/officeDocument/2006/relationships/image" Target="../media/image84.png"/><Relationship Id="rId4" Type="http://schemas.openxmlformats.org/officeDocument/2006/relationships/image" Target="../media/image80.png"/><Relationship Id="rId14" Type="http://schemas.openxmlformats.org/officeDocument/2006/relationships/image" Target="../media/image72.png"/><Relationship Id="rId22" Type="http://schemas.openxmlformats.org/officeDocument/2006/relationships/image" Target="../media/image43.png"/><Relationship Id="rId27" Type="http://schemas.openxmlformats.org/officeDocument/2006/relationships/image" Target="../media/image26.png"/><Relationship Id="rId30" Type="http://schemas.openxmlformats.org/officeDocument/2006/relationships/image" Target="../media/image83.png"/><Relationship Id="rId35" Type="http://schemas.openxmlformats.org/officeDocument/2006/relationships/image" Target="../media/image89.pn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50.png"/><Relationship Id="rId13" Type="http://schemas.openxmlformats.org/officeDocument/2006/relationships/image" Target="../media/image26.png"/><Relationship Id="rId3" Type="http://schemas.openxmlformats.org/officeDocument/2006/relationships/image" Target="../media/image11.emf"/><Relationship Id="rId7" Type="http://schemas.openxmlformats.org/officeDocument/2006/relationships/image" Target="../media/image640.png"/><Relationship Id="rId12" Type="http://schemas.openxmlformats.org/officeDocument/2006/relationships/image" Target="../media/image72.png"/><Relationship Id="rId2" Type="http://schemas.openxmlformats.org/officeDocument/2006/relationships/image" Target="../media/image620.png"/><Relationship Id="rId1" Type="http://schemas.openxmlformats.org/officeDocument/2006/relationships/slideLayout" Target="../slideLayouts/slideLayout2.xml"/><Relationship Id="rId6" Type="http://schemas.openxmlformats.org/officeDocument/2006/relationships/image" Target="../media/image630.png"/><Relationship Id="rId11" Type="http://schemas.openxmlformats.org/officeDocument/2006/relationships/image" Target="../media/image680.png"/><Relationship Id="rId5" Type="http://schemas.openxmlformats.org/officeDocument/2006/relationships/image" Target="../media/image610.png"/><Relationship Id="rId15" Type="http://schemas.openxmlformats.org/officeDocument/2006/relationships/image" Target="../media/image98.png"/><Relationship Id="rId10" Type="http://schemas.openxmlformats.org/officeDocument/2006/relationships/image" Target="../media/image710.png"/><Relationship Id="rId4" Type="http://schemas.openxmlformats.org/officeDocument/2006/relationships/image" Target="../media/image600.png"/><Relationship Id="rId9" Type="http://schemas.openxmlformats.org/officeDocument/2006/relationships/image" Target="../media/image660.png"/><Relationship Id="rId14" Type="http://schemas.openxmlformats.org/officeDocument/2006/relationships/image" Target="../media/image95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chart" Target="../charts/char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4.png"/><Relationship Id="rId13" Type="http://schemas.openxmlformats.org/officeDocument/2006/relationships/image" Target="../media/image219.png"/><Relationship Id="rId3" Type="http://schemas.openxmlformats.org/officeDocument/2006/relationships/image" Target="../media/image17.png"/><Relationship Id="rId7" Type="http://schemas.openxmlformats.org/officeDocument/2006/relationships/image" Target="../media/image2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10" Type="http://schemas.openxmlformats.org/officeDocument/2006/relationships/image" Target="../media/image216.png"/><Relationship Id="rId4" Type="http://schemas.openxmlformats.org/officeDocument/2006/relationships/image" Target="../media/image210.png"/><Relationship Id="rId9" Type="http://schemas.openxmlformats.org/officeDocument/2006/relationships/image" Target="../media/image2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custDataLst>
              <p:tags r:id="rId1"/>
            </p:custDataLst>
          </p:nvPr>
        </p:nvSpPr>
        <p:spPr>
          <a:xfrm>
            <a:off x="81280" y="764704"/>
            <a:ext cx="8964488" cy="2222500"/>
          </a:xfrm>
        </p:spPr>
        <p:txBody>
          <a:bodyPr anchor="ctr"/>
          <a:lstStyle/>
          <a:p>
            <a:pPr algn="ctr" eaLnBrk="1" hangingPunct="1"/>
            <a:r>
              <a:rPr lang="en-US" altLang="zh-CN" sz="3800" dirty="0">
                <a:solidFill>
                  <a:srgbClr val="0000FF"/>
                </a:solidFill>
                <a:cs typeface="Arial" panose="020B0604020202020204" pitchFamily="34" charset="0"/>
              </a:rPr>
              <a:t>A Unified Approach to Route Planning for Shared Mobility</a:t>
            </a:r>
            <a:endParaRPr lang="en-US" altLang="ko-KR" sz="2800" dirty="0">
              <a:solidFill>
                <a:srgbClr val="0000FF"/>
              </a:solidFill>
              <a:cs typeface="Arial" panose="020B0604020202020204" pitchFamily="34" charset="0"/>
            </a:endParaRPr>
          </a:p>
        </p:txBody>
      </p:sp>
      <p:graphicFrame>
        <p:nvGraphicFramePr>
          <p:cNvPr id="2" name="Table 1"/>
          <p:cNvGraphicFramePr>
            <a:graphicFrameLocks noGrp="1"/>
          </p:cNvGraphicFramePr>
          <p:nvPr>
            <p:custDataLst>
              <p:tags r:id="rId2"/>
            </p:custDataLst>
            <p:extLst>
              <p:ext uri="{D42A27DB-BD31-4B8C-83A1-F6EECF244321}">
                <p14:modId xmlns:p14="http://schemas.microsoft.com/office/powerpoint/2010/main" val="920425254"/>
              </p:ext>
            </p:extLst>
          </p:nvPr>
        </p:nvGraphicFramePr>
        <p:xfrm>
          <a:off x="250825" y="3213100"/>
          <a:ext cx="8642350" cy="3698162"/>
        </p:xfrm>
        <a:graphic>
          <a:graphicData uri="http://schemas.openxmlformats.org/drawingml/2006/table">
            <a:tbl>
              <a:tblPr/>
              <a:tblGrid>
                <a:gridCol w="8642350">
                  <a:extLst>
                    <a:ext uri="{9D8B030D-6E8A-4147-A177-3AD203B41FA5}">
                      <a16:colId xmlns:a16="http://schemas.microsoft.com/office/drawing/2014/main" val="20000"/>
                    </a:ext>
                  </a:extLst>
                </a:gridCol>
              </a:tblGrid>
              <a:tr h="2447925">
                <a:tc>
                  <a:txBody>
                    <a:bodyPr/>
                    <a:lstStyle/>
                    <a:p>
                      <a:pPr algn="ctr"/>
                      <a:r>
                        <a:rPr lang="en-US" altLang="zh-CN" sz="2800" b="1" dirty="0" err="1">
                          <a:solidFill>
                            <a:schemeClr val="tx1"/>
                          </a:solidFill>
                        </a:rPr>
                        <a:t>Yongxin</a:t>
                      </a:r>
                      <a:r>
                        <a:rPr lang="en-US" altLang="zh-CN" sz="2800" b="1" dirty="0">
                          <a:solidFill>
                            <a:schemeClr val="tx1"/>
                          </a:solidFill>
                        </a:rPr>
                        <a:t> Tong</a:t>
                      </a:r>
                      <a:r>
                        <a:rPr lang="en-US" altLang="zh-CN" sz="2800" b="1" baseline="30000" dirty="0">
                          <a:solidFill>
                            <a:schemeClr val="tx1"/>
                          </a:solidFill>
                        </a:rPr>
                        <a:t> 1</a:t>
                      </a:r>
                      <a:r>
                        <a:rPr lang="en-US" altLang="zh-CN" sz="2800" b="1" dirty="0">
                          <a:solidFill>
                            <a:schemeClr val="tx1"/>
                          </a:solidFill>
                        </a:rPr>
                        <a:t>, </a:t>
                      </a:r>
                      <a:r>
                        <a:rPr lang="en-US" altLang="zh-CN" sz="2800" b="1" kern="1200" dirty="0" err="1">
                          <a:solidFill>
                            <a:schemeClr val="tx1"/>
                          </a:solidFill>
                          <a:latin typeface="+mn-lt"/>
                          <a:ea typeface="+mn-ea"/>
                          <a:cs typeface="+mn-cs"/>
                        </a:rPr>
                        <a:t>Yuxiang</a:t>
                      </a:r>
                      <a:r>
                        <a:rPr lang="en-US" altLang="zh-CN" sz="2800" b="1" kern="1200" dirty="0">
                          <a:solidFill>
                            <a:schemeClr val="tx1"/>
                          </a:solidFill>
                          <a:latin typeface="+mn-lt"/>
                          <a:ea typeface="+mn-ea"/>
                          <a:cs typeface="+mn-cs"/>
                        </a:rPr>
                        <a:t> Zeng</a:t>
                      </a:r>
                      <a:r>
                        <a:rPr lang="en-US" altLang="zh-CN" sz="2800" b="1" dirty="0">
                          <a:solidFill>
                            <a:srgbClr val="0000FF"/>
                          </a:solidFill>
                          <a:latin typeface="+mj-lt"/>
                          <a:ea typeface="MS PGothic" pitchFamily="34" charset="-128"/>
                          <a:cs typeface="Arial" panose="020B0604020202020204" pitchFamily="34" charset="0"/>
                        </a:rPr>
                        <a:t> </a:t>
                      </a:r>
                      <a:r>
                        <a:rPr lang="en-US" altLang="zh-CN" sz="2800" b="1" baseline="30000" dirty="0">
                          <a:solidFill>
                            <a:schemeClr val="tx1"/>
                          </a:solidFill>
                        </a:rPr>
                        <a:t>2</a:t>
                      </a:r>
                      <a:r>
                        <a:rPr lang="en-US" altLang="zh-CN" sz="2800" b="1" dirty="0">
                          <a:solidFill>
                            <a:schemeClr val="tx1"/>
                          </a:solidFill>
                        </a:rPr>
                        <a:t>, </a:t>
                      </a:r>
                      <a:r>
                        <a:rPr lang="en-US" altLang="zh-CN" sz="2800" b="1" dirty="0" err="1">
                          <a:solidFill>
                            <a:schemeClr val="tx1"/>
                          </a:solidFill>
                        </a:rPr>
                        <a:t>Zimu</a:t>
                      </a:r>
                      <a:r>
                        <a:rPr lang="en-US" altLang="zh-CN" sz="2800" b="1" dirty="0">
                          <a:solidFill>
                            <a:schemeClr val="tx1"/>
                          </a:solidFill>
                        </a:rPr>
                        <a:t> Zhou</a:t>
                      </a:r>
                      <a:r>
                        <a:rPr lang="en-US" altLang="zh-CN" sz="2800" b="1" baseline="30000" dirty="0">
                          <a:solidFill>
                            <a:schemeClr val="tx1"/>
                          </a:solidFill>
                        </a:rPr>
                        <a:t> 3</a:t>
                      </a:r>
                      <a:r>
                        <a:rPr lang="en-US" altLang="zh-CN" sz="2800" b="1" dirty="0">
                          <a:solidFill>
                            <a:schemeClr val="tx1"/>
                          </a:solidFill>
                        </a:rPr>
                        <a:t>, </a:t>
                      </a:r>
                    </a:p>
                    <a:p>
                      <a:pPr algn="ctr"/>
                      <a:r>
                        <a:rPr lang="en-US" altLang="zh-CN" sz="2800" b="1" dirty="0">
                          <a:solidFill>
                            <a:schemeClr val="tx1"/>
                          </a:solidFill>
                        </a:rPr>
                        <a:t>Lei Chen </a:t>
                      </a:r>
                      <a:r>
                        <a:rPr lang="en-US" altLang="zh-CN" sz="2800" b="1" baseline="30000" dirty="0">
                          <a:solidFill>
                            <a:schemeClr val="tx1"/>
                          </a:solidFill>
                        </a:rPr>
                        <a:t>2</a:t>
                      </a:r>
                      <a:r>
                        <a:rPr lang="en-US" altLang="zh-CN" sz="2800" b="1" dirty="0">
                          <a:solidFill>
                            <a:schemeClr val="tx1"/>
                          </a:solidFill>
                        </a:rPr>
                        <a:t>, </a:t>
                      </a:r>
                      <a:r>
                        <a:rPr lang="en-US" altLang="zh-CN" sz="2800" b="1" dirty="0" err="1">
                          <a:solidFill>
                            <a:schemeClr val="tx1"/>
                          </a:solidFill>
                        </a:rPr>
                        <a:t>Jieping</a:t>
                      </a:r>
                      <a:r>
                        <a:rPr lang="en-US" altLang="zh-CN" sz="2800" b="1" dirty="0">
                          <a:solidFill>
                            <a:schemeClr val="tx1"/>
                          </a:solidFill>
                        </a:rPr>
                        <a:t> Ye </a:t>
                      </a:r>
                      <a:r>
                        <a:rPr lang="en-US" altLang="zh-CN" sz="2800" b="1" baseline="30000" dirty="0">
                          <a:solidFill>
                            <a:schemeClr val="tx1"/>
                          </a:solidFill>
                        </a:rPr>
                        <a:t>4</a:t>
                      </a:r>
                      <a:r>
                        <a:rPr lang="en-US" altLang="zh-CN" sz="2800" b="1" dirty="0">
                          <a:solidFill>
                            <a:schemeClr val="tx1"/>
                          </a:solidFill>
                        </a:rPr>
                        <a:t>, </a:t>
                      </a:r>
                      <a:r>
                        <a:rPr lang="en-US" altLang="zh-CN" sz="2800" b="1" dirty="0" err="1">
                          <a:solidFill>
                            <a:schemeClr val="tx1"/>
                          </a:solidFill>
                        </a:rPr>
                        <a:t>Ke</a:t>
                      </a:r>
                      <a:r>
                        <a:rPr lang="en-US" altLang="zh-CN" sz="2800" b="1" dirty="0">
                          <a:solidFill>
                            <a:schemeClr val="tx1"/>
                          </a:solidFill>
                        </a:rPr>
                        <a:t> Xu</a:t>
                      </a:r>
                      <a:r>
                        <a:rPr lang="en-US" altLang="zh-CN" sz="2800" b="1" baseline="30000" dirty="0">
                          <a:solidFill>
                            <a:schemeClr val="tx1"/>
                          </a:solidFill>
                        </a:rPr>
                        <a:t> 1</a:t>
                      </a:r>
                      <a:r>
                        <a:rPr lang="en-US" altLang="zh-CN" sz="2800" b="1" dirty="0">
                          <a:solidFill>
                            <a:schemeClr val="tx1"/>
                          </a:solidFill>
                        </a:rPr>
                        <a:t> </a:t>
                      </a:r>
                    </a:p>
                    <a:p>
                      <a:pPr algn="ctr">
                        <a:spcBef>
                          <a:spcPts val="2000"/>
                        </a:spcBef>
                        <a:spcAft>
                          <a:spcPts val="600"/>
                        </a:spcAft>
                      </a:pPr>
                      <a:r>
                        <a:rPr lang="en-US" altLang="zh-CN" sz="2400" b="1" baseline="30000" dirty="0">
                          <a:solidFill>
                            <a:schemeClr val="tx1"/>
                          </a:solidFill>
                        </a:rPr>
                        <a:t>1 </a:t>
                      </a:r>
                      <a:r>
                        <a:rPr lang="en-US" altLang="zh-CN" sz="2400" b="1" dirty="0" err="1">
                          <a:solidFill>
                            <a:schemeClr val="tx1"/>
                          </a:solidFill>
                        </a:rPr>
                        <a:t>Beihang</a:t>
                      </a:r>
                      <a:r>
                        <a:rPr lang="en-US" altLang="zh-CN" sz="2400" b="1" dirty="0">
                          <a:solidFill>
                            <a:schemeClr val="tx1"/>
                          </a:solidFill>
                        </a:rPr>
                        <a:t> University </a:t>
                      </a:r>
                    </a:p>
                    <a:p>
                      <a:pPr algn="ctr">
                        <a:spcAft>
                          <a:spcPts val="600"/>
                        </a:spcAft>
                      </a:pPr>
                      <a:r>
                        <a:rPr lang="en-US" altLang="zh-CN" sz="2400" b="1" baseline="30000" dirty="0">
                          <a:solidFill>
                            <a:schemeClr val="tx1"/>
                          </a:solidFill>
                        </a:rPr>
                        <a:t>2 </a:t>
                      </a:r>
                      <a:r>
                        <a:rPr lang="en-US" altLang="zh-CN" sz="2400" b="1" dirty="0">
                          <a:solidFill>
                            <a:schemeClr val="tx1"/>
                          </a:solidFill>
                        </a:rPr>
                        <a:t>The Hong Kong University of Science and Technology</a:t>
                      </a:r>
                    </a:p>
                    <a:p>
                      <a:pPr marL="0" marR="0" indent="0" algn="ctr" defTabSz="914400" rtl="0" eaLnBrk="1" fontAlgn="auto" latinLnBrk="0" hangingPunct="1">
                        <a:lnSpc>
                          <a:spcPct val="100000"/>
                        </a:lnSpc>
                        <a:spcBef>
                          <a:spcPts val="0"/>
                        </a:spcBef>
                        <a:spcAft>
                          <a:spcPts val="600"/>
                        </a:spcAft>
                        <a:buClrTx/>
                        <a:buSzTx/>
                        <a:buFontTx/>
                        <a:buNone/>
                        <a:tabLst/>
                        <a:defRPr/>
                      </a:pPr>
                      <a:r>
                        <a:rPr lang="en-US" altLang="zh-CN" sz="2400" b="1" baseline="30000" dirty="0">
                          <a:solidFill>
                            <a:schemeClr val="tx1"/>
                          </a:solidFill>
                        </a:rPr>
                        <a:t>3 </a:t>
                      </a:r>
                      <a:r>
                        <a:rPr lang="en-US" altLang="zh-CN" sz="2400" b="1" dirty="0">
                          <a:solidFill>
                            <a:schemeClr val="tx1"/>
                          </a:solidFill>
                        </a:rPr>
                        <a:t>ETH Zurich</a:t>
                      </a:r>
                    </a:p>
                    <a:p>
                      <a:pPr marL="0" marR="0" indent="0" algn="ctr" defTabSz="914400" rtl="0" eaLnBrk="1" fontAlgn="auto" latinLnBrk="0" hangingPunct="1">
                        <a:lnSpc>
                          <a:spcPct val="100000"/>
                        </a:lnSpc>
                        <a:spcBef>
                          <a:spcPts val="0"/>
                        </a:spcBef>
                        <a:spcAft>
                          <a:spcPts val="600"/>
                        </a:spcAft>
                        <a:buClrTx/>
                        <a:buSzTx/>
                        <a:buFontTx/>
                        <a:buNone/>
                        <a:tabLst/>
                        <a:defRPr/>
                      </a:pPr>
                      <a:r>
                        <a:rPr lang="en-US" altLang="zh-CN" sz="2400" b="1" baseline="30000" dirty="0">
                          <a:solidFill>
                            <a:schemeClr val="tx1"/>
                          </a:solidFill>
                        </a:rPr>
                        <a:t>4 </a:t>
                      </a:r>
                      <a:r>
                        <a:rPr lang="en-US" altLang="zh-CN" sz="2400" b="1" kern="1200" dirty="0">
                          <a:solidFill>
                            <a:schemeClr val="tx1"/>
                          </a:solidFill>
                          <a:latin typeface="+mn-lt"/>
                          <a:ea typeface="+mn-ea"/>
                          <a:cs typeface="+mn-cs"/>
                        </a:rPr>
                        <a:t>Didi Research Institute </a:t>
                      </a:r>
                      <a:br>
                        <a:rPr lang="en-US" altLang="zh-CN" sz="2400" dirty="0"/>
                      </a:br>
                      <a:endParaRPr lang="en-US" altLang="zh-CN" sz="2400" b="1" dirty="0">
                        <a:solidFill>
                          <a:schemeClr val="tx1"/>
                        </a:solidFill>
                      </a:endParaRPr>
                    </a:p>
                    <a:p>
                      <a:pPr algn="ctr">
                        <a:spcAft>
                          <a:spcPts val="600"/>
                        </a:spcAft>
                      </a:pPr>
                      <a:endParaRPr lang="en-US" altLang="zh-CN" sz="2400" b="1" dirty="0">
                        <a:solidFill>
                          <a:schemeClr val="tx1"/>
                        </a:solidFill>
                      </a:endParaRPr>
                    </a:p>
                  </a:txBody>
                  <a:tcPr marL="91439" marR="91439" marT="45681" marB="4568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transition spd="slow" advTm="122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Problem Statement: Worker</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Worker: </a:t>
                </a:r>
                <a14:m>
                  <m:oMath xmlns:m="http://schemas.openxmlformats.org/officeDocument/2006/math">
                    <m:r>
                      <a:rPr lang="en-US" altLang="zh-CN" i="1">
                        <a:latin typeface="Cambria Math" panose="02040503050406030204" pitchFamily="18" charset="0"/>
                      </a:rPr>
                      <m:t>𝑤</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𝑤</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𝐾</m:t>
                            </m:r>
                          </m:e>
                          <m:sub>
                            <m:r>
                              <a:rPr lang="en-US" altLang="zh-CN" i="1">
                                <a:latin typeface="Cambria Math" panose="02040503050406030204" pitchFamily="18" charset="0"/>
                              </a:rPr>
                              <m:t>𝑤</m:t>
                            </m:r>
                          </m:sub>
                        </m:sSub>
                      </m:e>
                    </m:d>
                  </m:oMath>
                </a14:m>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𝑤</m:t>
                        </m:r>
                      </m:sub>
                    </m:sSub>
                  </m:oMath>
                </a14:m>
                <a:r>
                  <a:rPr lang="en-US" altLang="zh-CN" dirty="0"/>
                  <a:t>: initial location</a:t>
                </a:r>
                <a:endParaRPr lang="en-US" altLang="zh-CN" i="1" dirty="0">
                  <a:latin typeface="Cambria Math" panose="02040503050406030204" pitchFamily="18" charset="0"/>
                </a:endParaRPr>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𝐾</m:t>
                        </m:r>
                      </m:e>
                      <m:sub>
                        <m:r>
                          <a:rPr lang="en-US" altLang="zh-CN" i="1">
                            <a:latin typeface="Cambria Math" panose="02040503050406030204" pitchFamily="18" charset="0"/>
                          </a:rPr>
                          <m:t>𝑤</m:t>
                        </m:r>
                      </m:sub>
                    </m:sSub>
                  </m:oMath>
                </a14:m>
                <a:r>
                  <a:rPr lang="en-US" altLang="zh-CN" dirty="0"/>
                  <a:t>: capacity</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741"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10</a:t>
            </a:fld>
            <a:endParaRPr lang="en-US" altLang="ko-KR"/>
          </a:p>
        </p:txBody>
      </p:sp>
      <mc:AlternateContent xmlns:mc="http://schemas.openxmlformats.org/markup-compatibility/2006" xmlns:a14="http://schemas.microsoft.com/office/drawing/2010/main">
        <mc:Choice Requires="a14">
          <p:sp>
            <p:nvSpPr>
              <p:cNvPr id="91" name="矩形标注 90"/>
              <p:cNvSpPr/>
              <p:nvPr/>
            </p:nvSpPr>
            <p:spPr bwMode="auto">
              <a:xfrm>
                <a:off x="2287135" y="3617971"/>
                <a:ext cx="2136177" cy="576064"/>
              </a:xfrm>
              <a:prstGeom prst="wedgeRectCallout">
                <a:avLst>
                  <a:gd name="adj1" fmla="val 1233"/>
                  <a:gd name="adj2" fmla="val 74846"/>
                </a:avLst>
              </a:prstGeom>
              <a:solidFill>
                <a:srgbClr val="FFC000"/>
              </a:solidFill>
              <a:ln>
                <a:solidFill>
                  <a:srgbClr val="FFC00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eaLnBrk="1" hangingPunct="1"/>
                <a14:m>
                  <m:oMathPara xmlns:m="http://schemas.openxmlformats.org/officeDocument/2006/math">
                    <m:oMathParaPr>
                      <m:jc m:val="centerGroup"/>
                    </m:oMathParaPr>
                    <m:oMath xmlns:m="http://schemas.openxmlformats.org/officeDocument/2006/math">
                      <m:r>
                        <a:rPr lang="en-US" altLang="zh-CN" sz="2400" b="1" i="1" smtClean="0">
                          <a:solidFill>
                            <a:schemeClr val="tx1"/>
                          </a:solidFill>
                          <a:latin typeface="Cambria Math" panose="02040503050406030204" pitchFamily="18" charset="0"/>
                        </a:rPr>
                        <m:t>𝒘</m:t>
                      </m:r>
                      <m:r>
                        <a:rPr lang="en-US" altLang="zh-CN" sz="2400" i="1" smtClean="0">
                          <a:solidFill>
                            <a:schemeClr val="tx1"/>
                          </a:solidFill>
                          <a:latin typeface="Cambria Math" panose="02040503050406030204" pitchFamily="18" charset="0"/>
                        </a:rPr>
                        <m:t>=</m:t>
                      </m:r>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b="1" i="1" smtClean="0">
                                  <a:solidFill>
                                    <a:schemeClr val="tx1"/>
                                  </a:solidFill>
                                  <a:latin typeface="Cambria Math" panose="02040503050406030204" pitchFamily="18" charset="0"/>
                                </a:rPr>
                                <m:t>𝒗</m:t>
                              </m:r>
                            </m:e>
                            <m:sub>
                              <m:r>
                                <a:rPr lang="en-US" altLang="zh-CN" sz="2400" b="1" i="1" smtClean="0">
                                  <a:solidFill>
                                    <a:schemeClr val="tx1"/>
                                  </a:solidFill>
                                  <a:latin typeface="Cambria Math" panose="02040503050406030204" pitchFamily="18" charset="0"/>
                                </a:rPr>
                                <m:t>𝟕</m:t>
                              </m:r>
                            </m:sub>
                          </m:sSub>
                          <m:r>
                            <a:rPr lang="en-US" altLang="zh-CN" sz="2400" i="1">
                              <a:solidFill>
                                <a:schemeClr val="tx1"/>
                              </a:solidFill>
                              <a:latin typeface="Cambria Math" panose="02040503050406030204" pitchFamily="18" charset="0"/>
                            </a:rPr>
                            <m:t>,</m:t>
                          </m:r>
                          <m:r>
                            <a:rPr lang="en-US" altLang="zh-CN" sz="2400" b="1" i="1" smtClean="0">
                              <a:solidFill>
                                <a:schemeClr val="tx1"/>
                              </a:solidFill>
                              <a:latin typeface="Cambria Math" panose="02040503050406030204" pitchFamily="18" charset="0"/>
                            </a:rPr>
                            <m:t>𝟒</m:t>
                          </m:r>
                        </m:e>
                      </m:d>
                    </m:oMath>
                  </m:oMathPara>
                </a14:m>
                <a:endParaRPr kumimoji="0" lang="zh-CN" altLang="en-US" sz="2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Choice>
        <mc:Fallback xmlns="">
          <p:sp>
            <p:nvSpPr>
              <p:cNvPr id="91" name="矩形标注 90"/>
              <p:cNvSpPr>
                <a:spLocks noRot="1" noChangeAspect="1" noMove="1" noResize="1" noEditPoints="1" noAdjustHandles="1" noChangeArrowheads="1" noChangeShapeType="1" noTextEdit="1"/>
              </p:cNvSpPr>
              <p:nvPr/>
            </p:nvSpPr>
            <p:spPr bwMode="auto">
              <a:xfrm>
                <a:off x="2287135" y="3617971"/>
                <a:ext cx="2136177" cy="576064"/>
              </a:xfrm>
              <a:prstGeom prst="wedgeRectCallout">
                <a:avLst>
                  <a:gd name="adj1" fmla="val 1233"/>
                  <a:gd name="adj2" fmla="val 74846"/>
                </a:avLst>
              </a:prstGeom>
              <a:blipFill rotWithShape="0">
                <a:blip r:embed="rId4"/>
                <a:stretch>
                  <a:fillRect/>
                </a:stretch>
              </a:blipFill>
              <a:ln>
                <a:solidFill>
                  <a:srgbClr val="FFC000"/>
                </a:solidFill>
                <a:headEnd type="none" w="med" len="med"/>
                <a:tailEnd type="none" w="med" len="med"/>
              </a:ln>
            </p:spPr>
            <p:txBody>
              <a:bodyPr/>
              <a:lstStyle/>
              <a:p>
                <a:r>
                  <a:rPr lang="zh-CN" altLang="en-US">
                    <a:noFill/>
                  </a:rPr>
                  <a:t> </a:t>
                </a:r>
              </a:p>
            </p:txBody>
          </p:sp>
        </mc:Fallback>
      </mc:AlternateContent>
      <p:pic>
        <p:nvPicPr>
          <p:cNvPr id="95" name="图片 94">
            <a:extLst>
              <a:ext uri="{FF2B5EF4-FFF2-40B4-BE49-F238E27FC236}">
                <a16:creationId xmlns:a16="http://schemas.microsoft.com/office/drawing/2014/main" id="{AD3A4D11-51AF-9843-A342-B2EE4BA6D501}"/>
              </a:ext>
            </a:extLst>
          </p:cNvPr>
          <p:cNvPicPr>
            <a:picLocks noChangeAspect="1"/>
          </p:cNvPicPr>
          <p:nvPr/>
        </p:nvPicPr>
        <p:blipFill rotWithShape="1">
          <a:blip r:embed="rId5">
            <a:extLst>
              <a:ext uri="{28A0092B-C50C-407E-A947-70E740481C1C}">
                <a14:useLocalDpi xmlns:a14="http://schemas.microsoft.com/office/drawing/2010/main"/>
              </a:ext>
            </a:extLst>
          </a:blip>
          <a:srcRect l="5510" t="36647" r="85597" b="49672"/>
          <a:stretch/>
        </p:blipFill>
        <p:spPr>
          <a:xfrm>
            <a:off x="3169408" y="4522619"/>
            <a:ext cx="396932" cy="361148"/>
          </a:xfrm>
          <a:prstGeom prst="rect">
            <a:avLst/>
          </a:prstGeom>
        </p:spPr>
      </p:pic>
      <mc:AlternateContent xmlns:mc="http://schemas.openxmlformats.org/markup-compatibility/2006" xmlns:a14="http://schemas.microsoft.com/office/drawing/2010/main">
        <mc:Choice Requires="a14">
          <p:sp>
            <p:nvSpPr>
              <p:cNvPr id="96" name="文本框 95"/>
              <p:cNvSpPr txBox="1"/>
              <p:nvPr/>
            </p:nvSpPr>
            <p:spPr>
              <a:xfrm>
                <a:off x="3111623" y="4308300"/>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sSub>
                    </m:oMath>
                  </m:oMathPara>
                </a14:m>
                <a:endParaRPr lang="zh-CN" altLang="en-US" sz="1600"/>
              </a:p>
            </p:txBody>
          </p:sp>
        </mc:Choice>
        <mc:Fallback xmlns="">
          <p:sp>
            <p:nvSpPr>
              <p:cNvPr id="96" name="文本框 95"/>
              <p:cNvSpPr txBox="1">
                <a:spLocks noRot="1" noChangeAspect="1" noMove="1" noResize="1" noEditPoints="1" noAdjustHandles="1" noChangeArrowheads="1" noChangeShapeType="1" noTextEdit="1"/>
              </p:cNvSpPr>
              <p:nvPr/>
            </p:nvSpPr>
            <p:spPr>
              <a:xfrm>
                <a:off x="3111623" y="4308300"/>
                <a:ext cx="636836" cy="338554"/>
              </a:xfrm>
              <a:prstGeom prst="rect">
                <a:avLst/>
              </a:prstGeom>
              <a:blipFill>
                <a:blip r:embed="rId6"/>
                <a:stretch>
                  <a:fillRect/>
                </a:stretch>
              </a:blipFill>
            </p:spPr>
            <p:txBody>
              <a:bodyPr/>
              <a:lstStyle/>
              <a:p>
                <a:r>
                  <a:rPr lang="zh-CN" altLang="en-US">
                    <a:noFill/>
                  </a:rPr>
                  <a:t> </a:t>
                </a:r>
              </a:p>
            </p:txBody>
          </p:sp>
        </mc:Fallback>
      </mc:AlternateContent>
      <p:grpSp>
        <p:nvGrpSpPr>
          <p:cNvPr id="87" name="组合 86">
            <a:extLst>
              <a:ext uri="{FF2B5EF4-FFF2-40B4-BE49-F238E27FC236}">
                <a16:creationId xmlns:a16="http://schemas.microsoft.com/office/drawing/2014/main" id="{5195591D-9D22-4DD8-975D-10B0DA77650A}"/>
              </a:ext>
            </a:extLst>
          </p:cNvPr>
          <p:cNvGrpSpPr/>
          <p:nvPr/>
        </p:nvGrpSpPr>
        <p:grpSpPr>
          <a:xfrm>
            <a:off x="2267744" y="4298178"/>
            <a:ext cx="4305563" cy="2500673"/>
            <a:chOff x="210673" y="3549808"/>
            <a:chExt cx="4305563" cy="2500673"/>
          </a:xfrm>
        </p:grpSpPr>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8D1E5C27-ECE9-4A5C-B8FB-0BB39E57B479}"/>
                    </a:ext>
                  </a:extLst>
                </p:cNvPr>
                <p:cNvSpPr txBox="1"/>
                <p:nvPr/>
              </p:nvSpPr>
              <p:spPr>
                <a:xfrm>
                  <a:off x="210673" y="499700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91" name="文本框 90"/>
                <p:cNvSpPr txBox="1">
                  <a:spLocks noRot="1" noChangeAspect="1" noMove="1" noResize="1" noEditPoints="1" noAdjustHandles="1" noChangeArrowheads="1" noChangeShapeType="1" noTextEdit="1"/>
                </p:cNvSpPr>
                <p:nvPr/>
              </p:nvSpPr>
              <p:spPr>
                <a:xfrm>
                  <a:off x="210673" y="4997004"/>
                  <a:ext cx="636836" cy="338554"/>
                </a:xfrm>
                <a:prstGeom prst="rect">
                  <a:avLst/>
                </a:prstGeom>
                <a:blipFill rotWithShape="0">
                  <a:blip r:embed="rId7"/>
                  <a:stretch>
                    <a:fillRect r="-29808" b="-10909"/>
                  </a:stretch>
                </a:blipFill>
              </p:spPr>
              <p:txBody>
                <a:bodyPr/>
                <a:lstStyle/>
                <a:p>
                  <a:r>
                    <a:rPr lang="zh-CN" altLang="en-US">
                      <a:noFill/>
                    </a:rPr>
                    <a:t> </a:t>
                  </a:r>
                </a:p>
              </p:txBody>
            </p:sp>
          </mc:Fallback>
        </mc:AlternateContent>
        <p:sp>
          <p:nvSpPr>
            <p:cNvPr id="89" name="椭圆 88">
              <a:extLst>
                <a:ext uri="{FF2B5EF4-FFF2-40B4-BE49-F238E27FC236}">
                  <a16:creationId xmlns:a16="http://schemas.microsoft.com/office/drawing/2014/main" id="{D51E9F93-7CE4-48DD-9D20-C565A6032F3E}"/>
                </a:ext>
              </a:extLst>
            </p:cNvPr>
            <p:cNvSpPr/>
            <p:nvPr/>
          </p:nvSpPr>
          <p:spPr>
            <a:xfrm>
              <a:off x="765453" y="487658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F14CEA85-0A5B-47C2-8A05-8E67999C1C07}"/>
                </a:ext>
              </a:extLst>
            </p:cNvPr>
            <p:cNvSpPr/>
            <p:nvPr/>
          </p:nvSpPr>
          <p:spPr>
            <a:xfrm>
              <a:off x="2820222" y="3898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DC6EE32C-72F9-4642-A054-63E6C3976CAB}"/>
                </a:ext>
              </a:extLst>
            </p:cNvPr>
            <p:cNvSpPr/>
            <p:nvPr/>
          </p:nvSpPr>
          <p:spPr>
            <a:xfrm>
              <a:off x="2467659" y="487071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E8D4B85D-7323-49B3-B7F9-6EB8D9F39768}"/>
                </a:ext>
              </a:extLst>
            </p:cNvPr>
            <p:cNvSpPr/>
            <p:nvPr/>
          </p:nvSpPr>
          <p:spPr>
            <a:xfrm>
              <a:off x="1814391" y="56388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900652CF-D667-421C-A0FB-4BFB5EB2B8CF}"/>
                </a:ext>
              </a:extLst>
            </p:cNvPr>
            <p:cNvSpPr/>
            <p:nvPr/>
          </p:nvSpPr>
          <p:spPr>
            <a:xfrm>
              <a:off x="3661304" y="4222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7" name="文本框 136">
                  <a:extLst>
                    <a:ext uri="{FF2B5EF4-FFF2-40B4-BE49-F238E27FC236}">
                      <a16:creationId xmlns:a16="http://schemas.microsoft.com/office/drawing/2014/main" id="{AC9C28E0-94F3-4F67-A581-AAC793C8C855}"/>
                    </a:ext>
                  </a:extLst>
                </p:cNvPr>
                <p:cNvSpPr txBox="1"/>
                <p:nvPr/>
              </p:nvSpPr>
              <p:spPr>
                <a:xfrm>
                  <a:off x="1420552" y="3743396"/>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107" name="文本框 106"/>
                <p:cNvSpPr txBox="1">
                  <a:spLocks noRot="1" noChangeAspect="1" noMove="1" noResize="1" noEditPoints="1" noAdjustHandles="1" noChangeArrowheads="1" noChangeShapeType="1" noTextEdit="1"/>
                </p:cNvSpPr>
                <p:nvPr/>
              </p:nvSpPr>
              <p:spPr>
                <a:xfrm>
                  <a:off x="1420552" y="3743396"/>
                  <a:ext cx="636836" cy="338554"/>
                </a:xfrm>
                <a:prstGeom prst="rect">
                  <a:avLst/>
                </a:prstGeom>
                <a:blipFill rotWithShape="0">
                  <a:blip r:embed="rId8"/>
                  <a:stretch>
                    <a:fillRect r="-30769" b="-8929"/>
                  </a:stretch>
                </a:blipFill>
              </p:spPr>
              <p:txBody>
                <a:bodyPr/>
                <a:lstStyle/>
                <a:p>
                  <a:r>
                    <a:rPr lang="zh-CN" altLang="en-US">
                      <a:noFill/>
                    </a:rPr>
                    <a:t> </a:t>
                  </a:r>
                </a:p>
              </p:txBody>
            </p:sp>
          </mc:Fallback>
        </mc:AlternateContent>
        <p:sp>
          <p:nvSpPr>
            <p:cNvPr id="138" name="椭圆 137">
              <a:extLst>
                <a:ext uri="{FF2B5EF4-FFF2-40B4-BE49-F238E27FC236}">
                  <a16:creationId xmlns:a16="http://schemas.microsoft.com/office/drawing/2014/main" id="{2AC8334A-F7C3-4341-84BC-C8B27EF63B90}"/>
                </a:ext>
              </a:extLst>
            </p:cNvPr>
            <p:cNvSpPr/>
            <p:nvPr/>
          </p:nvSpPr>
          <p:spPr>
            <a:xfrm>
              <a:off x="4122716" y="4884746"/>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82AAB64F-130D-4954-A822-A5C8C9194C1A}"/>
                </a:ext>
              </a:extLst>
            </p:cNvPr>
            <p:cNvSpPr/>
            <p:nvPr/>
          </p:nvSpPr>
          <p:spPr>
            <a:xfrm>
              <a:off x="1595950" y="4114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0" name="直接连接符 139">
              <a:extLst>
                <a:ext uri="{FF2B5EF4-FFF2-40B4-BE49-F238E27FC236}">
                  <a16:creationId xmlns:a16="http://schemas.microsoft.com/office/drawing/2014/main" id="{9FB5687E-342D-44D6-9E6A-F792C8D4CCE4}"/>
                </a:ext>
              </a:extLst>
            </p:cNvPr>
            <p:cNvCxnSpPr>
              <a:stCxn id="89" idx="6"/>
              <a:endCxn id="92" idx="2"/>
            </p:cNvCxnSpPr>
            <p:nvPr/>
          </p:nvCxnSpPr>
          <p:spPr>
            <a:xfrm flipV="1">
              <a:off x="909453" y="4942719"/>
              <a:ext cx="1558206" cy="5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EED81B9D-1601-4EC7-B717-2905A7D3F427}"/>
                </a:ext>
              </a:extLst>
            </p:cNvPr>
            <p:cNvCxnSpPr>
              <a:stCxn id="165" idx="7"/>
              <a:endCxn id="139" idx="2"/>
            </p:cNvCxnSpPr>
            <p:nvPr/>
          </p:nvCxnSpPr>
          <p:spPr>
            <a:xfrm flipV="1">
              <a:off x="885082" y="4186309"/>
              <a:ext cx="710868" cy="351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F4C9F14C-0717-4FF0-AA86-53135EFCCE82}"/>
                </a:ext>
              </a:extLst>
            </p:cNvPr>
            <p:cNvCxnSpPr>
              <a:stCxn id="92" idx="3"/>
              <a:endCxn id="135" idx="7"/>
            </p:cNvCxnSpPr>
            <p:nvPr/>
          </p:nvCxnSpPr>
          <p:spPr>
            <a:xfrm flipH="1">
              <a:off x="1937303" y="4993631"/>
              <a:ext cx="551444" cy="6663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02BA532F-6C60-4A3B-9EC9-620FA00C6652}"/>
                </a:ext>
              </a:extLst>
            </p:cNvPr>
            <p:cNvCxnSpPr>
              <a:stCxn id="135" idx="6"/>
              <a:endCxn id="138" idx="4"/>
            </p:cNvCxnSpPr>
            <p:nvPr/>
          </p:nvCxnSpPr>
          <p:spPr>
            <a:xfrm flipV="1">
              <a:off x="1958391" y="5028746"/>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1A761DD7-F066-4F6B-87BF-68E370958395}"/>
                </a:ext>
              </a:extLst>
            </p:cNvPr>
            <p:cNvCxnSpPr>
              <a:stCxn id="89" idx="5"/>
              <a:endCxn id="135" idx="2"/>
            </p:cNvCxnSpPr>
            <p:nvPr/>
          </p:nvCxnSpPr>
          <p:spPr>
            <a:xfrm>
              <a:off x="888365" y="4999500"/>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4B8FC8C7-9075-494D-9000-0523EA07A420}"/>
                </a:ext>
              </a:extLst>
            </p:cNvPr>
            <p:cNvCxnSpPr>
              <a:stCxn id="139" idx="7"/>
              <a:endCxn id="90" idx="2"/>
            </p:cNvCxnSpPr>
            <p:nvPr/>
          </p:nvCxnSpPr>
          <p:spPr>
            <a:xfrm flipV="1">
              <a:off x="1718862" y="3970309"/>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A92C7929-BF95-473A-A894-981E71BE8F96}"/>
                </a:ext>
              </a:extLst>
            </p:cNvPr>
            <p:cNvCxnSpPr>
              <a:stCxn id="136" idx="5"/>
              <a:endCxn id="138" idx="0"/>
            </p:cNvCxnSpPr>
            <p:nvPr/>
          </p:nvCxnSpPr>
          <p:spPr>
            <a:xfrm>
              <a:off x="3784216" y="4345221"/>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331F5382-8FCA-473F-9FA6-3ACF0D8B623D}"/>
                </a:ext>
              </a:extLst>
            </p:cNvPr>
            <p:cNvCxnSpPr>
              <a:stCxn id="90" idx="6"/>
              <a:endCxn id="136" idx="1"/>
            </p:cNvCxnSpPr>
            <p:nvPr/>
          </p:nvCxnSpPr>
          <p:spPr>
            <a:xfrm>
              <a:off x="2964222" y="3970309"/>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7F1B01B0-F2D3-4D7D-83DD-289D1946BA69}"/>
                </a:ext>
              </a:extLst>
            </p:cNvPr>
            <p:cNvCxnSpPr>
              <a:stCxn id="92" idx="6"/>
              <a:endCxn id="138" idx="2"/>
            </p:cNvCxnSpPr>
            <p:nvPr/>
          </p:nvCxnSpPr>
          <p:spPr>
            <a:xfrm>
              <a:off x="2611659" y="4942719"/>
              <a:ext cx="1511057" cy="14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B4BF7D4F-E75B-4BCB-A951-539823AC5F40}"/>
                </a:ext>
              </a:extLst>
            </p:cNvPr>
            <p:cNvCxnSpPr>
              <a:stCxn id="92" idx="7"/>
              <a:endCxn id="136" idx="3"/>
            </p:cNvCxnSpPr>
            <p:nvPr/>
          </p:nvCxnSpPr>
          <p:spPr>
            <a:xfrm flipV="1">
              <a:off x="2590571" y="4345221"/>
              <a:ext cx="1091821" cy="546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0" name="文本框 149">
                  <a:extLst>
                    <a:ext uri="{FF2B5EF4-FFF2-40B4-BE49-F238E27FC236}">
                      <a16:creationId xmlns:a16="http://schemas.microsoft.com/office/drawing/2014/main" id="{F8A3255D-F007-4D73-B05B-A14C95EEC673}"/>
                    </a:ext>
                  </a:extLst>
                </p:cNvPr>
                <p:cNvSpPr txBox="1"/>
                <p:nvPr/>
              </p:nvSpPr>
              <p:spPr>
                <a:xfrm>
                  <a:off x="1731241" y="571192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155" name="文本框 154"/>
                <p:cNvSpPr txBox="1">
                  <a:spLocks noRot="1" noChangeAspect="1" noMove="1" noResize="1" noEditPoints="1" noAdjustHandles="1" noChangeArrowheads="1" noChangeShapeType="1" noTextEdit="1"/>
                </p:cNvSpPr>
                <p:nvPr/>
              </p:nvSpPr>
              <p:spPr>
                <a:xfrm>
                  <a:off x="1731241" y="5711927"/>
                  <a:ext cx="636836" cy="338554"/>
                </a:xfrm>
                <a:prstGeom prst="rect">
                  <a:avLst/>
                </a:prstGeom>
                <a:blipFill rotWithShape="0">
                  <a:blip r:embed="rId9"/>
                  <a:stretch>
                    <a:fillRect r="-29808"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1" name="文本框 150">
                  <a:extLst>
                    <a:ext uri="{FF2B5EF4-FFF2-40B4-BE49-F238E27FC236}">
                      <a16:creationId xmlns:a16="http://schemas.microsoft.com/office/drawing/2014/main" id="{EFFA6628-1716-4972-8F0B-05E0EAECB05E}"/>
                    </a:ext>
                  </a:extLst>
                </p:cNvPr>
                <p:cNvSpPr txBox="1"/>
                <p:nvPr/>
              </p:nvSpPr>
              <p:spPr>
                <a:xfrm>
                  <a:off x="2049659" y="451707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156" name="文本框 155"/>
                <p:cNvSpPr txBox="1">
                  <a:spLocks noRot="1" noChangeAspect="1" noMove="1" noResize="1" noEditPoints="1" noAdjustHandles="1" noChangeArrowheads="1" noChangeShapeType="1" noTextEdit="1"/>
                </p:cNvSpPr>
                <p:nvPr/>
              </p:nvSpPr>
              <p:spPr>
                <a:xfrm>
                  <a:off x="2049659" y="4517074"/>
                  <a:ext cx="636836" cy="338554"/>
                </a:xfrm>
                <a:prstGeom prst="rect">
                  <a:avLst/>
                </a:prstGeom>
                <a:blipFill rotWithShape="0">
                  <a:blip r:embed="rId10"/>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2" name="文本框 151">
                  <a:extLst>
                    <a:ext uri="{FF2B5EF4-FFF2-40B4-BE49-F238E27FC236}">
                      <a16:creationId xmlns:a16="http://schemas.microsoft.com/office/drawing/2014/main" id="{50EDF65C-01A9-4475-B106-76FF1F2C8D29}"/>
                    </a:ext>
                  </a:extLst>
                </p:cNvPr>
                <p:cNvSpPr txBox="1"/>
                <p:nvPr/>
              </p:nvSpPr>
              <p:spPr>
                <a:xfrm>
                  <a:off x="2493717" y="354980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157" name="文本框 156"/>
                <p:cNvSpPr txBox="1">
                  <a:spLocks noRot="1" noChangeAspect="1" noMove="1" noResize="1" noEditPoints="1" noAdjustHandles="1" noChangeArrowheads="1" noChangeShapeType="1" noTextEdit="1"/>
                </p:cNvSpPr>
                <p:nvPr/>
              </p:nvSpPr>
              <p:spPr>
                <a:xfrm>
                  <a:off x="2493717" y="3549808"/>
                  <a:ext cx="636836" cy="338554"/>
                </a:xfrm>
                <a:prstGeom prst="rect">
                  <a:avLst/>
                </a:prstGeom>
                <a:blipFill rotWithShape="0">
                  <a:blip r:embed="rId11"/>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3" name="文本框 152">
                  <a:extLst>
                    <a:ext uri="{FF2B5EF4-FFF2-40B4-BE49-F238E27FC236}">
                      <a16:creationId xmlns:a16="http://schemas.microsoft.com/office/drawing/2014/main" id="{67D9231F-9408-4902-BC8C-1206D9FC20A8}"/>
                    </a:ext>
                  </a:extLst>
                </p:cNvPr>
                <p:cNvSpPr txBox="1"/>
                <p:nvPr/>
              </p:nvSpPr>
              <p:spPr>
                <a:xfrm>
                  <a:off x="3879400" y="503807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162" name="文本框 161"/>
                <p:cNvSpPr txBox="1">
                  <a:spLocks noRot="1" noChangeAspect="1" noMove="1" noResize="1" noEditPoints="1" noAdjustHandles="1" noChangeArrowheads="1" noChangeShapeType="1" noTextEdit="1"/>
                </p:cNvSpPr>
                <p:nvPr/>
              </p:nvSpPr>
              <p:spPr>
                <a:xfrm>
                  <a:off x="3879400" y="5038077"/>
                  <a:ext cx="636836" cy="338554"/>
                </a:xfrm>
                <a:prstGeom prst="rect">
                  <a:avLst/>
                </a:prstGeom>
                <a:blipFill rotWithShape="0">
                  <a:blip r:embed="rId12"/>
                  <a:stretch>
                    <a:fillRect r="-4571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4" name="文本框 153">
                  <a:extLst>
                    <a:ext uri="{FF2B5EF4-FFF2-40B4-BE49-F238E27FC236}">
                      <a16:creationId xmlns:a16="http://schemas.microsoft.com/office/drawing/2014/main" id="{0E6560C2-2018-4817-80FA-7A393FDAABEB}"/>
                    </a:ext>
                  </a:extLst>
                </p:cNvPr>
                <p:cNvSpPr txBox="1"/>
                <p:nvPr/>
              </p:nvSpPr>
              <p:spPr>
                <a:xfrm>
                  <a:off x="3404572" y="387674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163" name="文本框 162"/>
                <p:cNvSpPr txBox="1">
                  <a:spLocks noRot="1" noChangeAspect="1" noMove="1" noResize="1" noEditPoints="1" noAdjustHandles="1" noChangeArrowheads="1" noChangeShapeType="1" noTextEdit="1"/>
                </p:cNvSpPr>
                <p:nvPr/>
              </p:nvSpPr>
              <p:spPr>
                <a:xfrm>
                  <a:off x="3404572" y="3876742"/>
                  <a:ext cx="636836" cy="338554"/>
                </a:xfrm>
                <a:prstGeom prst="rect">
                  <a:avLst/>
                </a:prstGeom>
                <a:blipFill rotWithShape="0">
                  <a:blip r:embed="rId13"/>
                  <a:stretch>
                    <a:fillRect r="-29524" b="-10909"/>
                  </a:stretch>
                </a:blipFill>
              </p:spPr>
              <p:txBody>
                <a:bodyPr/>
                <a:lstStyle/>
                <a:p>
                  <a:r>
                    <a:rPr lang="zh-CN" altLang="en-US">
                      <a:noFill/>
                    </a:rPr>
                    <a:t> </a:t>
                  </a:r>
                </a:p>
              </p:txBody>
            </p:sp>
          </mc:Fallback>
        </mc:AlternateContent>
        <p:sp>
          <p:nvSpPr>
            <p:cNvPr id="155" name="文本框 154">
              <a:extLst>
                <a:ext uri="{FF2B5EF4-FFF2-40B4-BE49-F238E27FC236}">
                  <a16:creationId xmlns:a16="http://schemas.microsoft.com/office/drawing/2014/main" id="{ACEE0485-471D-41FE-9AB8-B0C5AB83926C}"/>
                </a:ext>
              </a:extLst>
            </p:cNvPr>
            <p:cNvSpPr txBox="1"/>
            <p:nvPr/>
          </p:nvSpPr>
          <p:spPr>
            <a:xfrm>
              <a:off x="907825" y="41215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56" name="文本框 155">
              <a:extLst>
                <a:ext uri="{FF2B5EF4-FFF2-40B4-BE49-F238E27FC236}">
                  <a16:creationId xmlns:a16="http://schemas.microsoft.com/office/drawing/2014/main" id="{CC23A2ED-916D-44B8-BD10-CA3A1629536E}"/>
                </a:ext>
              </a:extLst>
            </p:cNvPr>
            <p:cNvSpPr txBox="1"/>
            <p:nvPr/>
          </p:nvSpPr>
          <p:spPr>
            <a:xfrm>
              <a:off x="1492779" y="465451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57" name="文本框 156">
              <a:extLst>
                <a:ext uri="{FF2B5EF4-FFF2-40B4-BE49-F238E27FC236}">
                  <a16:creationId xmlns:a16="http://schemas.microsoft.com/office/drawing/2014/main" id="{1EEBBA67-E5F7-49CB-AEAD-31BCE7B8431B}"/>
                </a:ext>
              </a:extLst>
            </p:cNvPr>
            <p:cNvSpPr txBox="1"/>
            <p:nvPr/>
          </p:nvSpPr>
          <p:spPr>
            <a:xfrm>
              <a:off x="1157679" y="5304123"/>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58" name="文本框 157">
              <a:extLst>
                <a:ext uri="{FF2B5EF4-FFF2-40B4-BE49-F238E27FC236}">
                  <a16:creationId xmlns:a16="http://schemas.microsoft.com/office/drawing/2014/main" id="{4A92A92E-8FBC-4C47-B099-F85C2A612BB5}"/>
                </a:ext>
              </a:extLst>
            </p:cNvPr>
            <p:cNvSpPr txBox="1"/>
            <p:nvPr/>
          </p:nvSpPr>
          <p:spPr>
            <a:xfrm>
              <a:off x="3047298" y="53484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59" name="文本框 158">
              <a:extLst>
                <a:ext uri="{FF2B5EF4-FFF2-40B4-BE49-F238E27FC236}">
                  <a16:creationId xmlns:a16="http://schemas.microsoft.com/office/drawing/2014/main" id="{2E2584CA-142F-4189-9BF7-90B163520A52}"/>
                </a:ext>
              </a:extLst>
            </p:cNvPr>
            <p:cNvSpPr txBox="1"/>
            <p:nvPr/>
          </p:nvSpPr>
          <p:spPr>
            <a:xfrm>
              <a:off x="2959043" y="42986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60" name="文本框 159">
              <a:extLst>
                <a:ext uri="{FF2B5EF4-FFF2-40B4-BE49-F238E27FC236}">
                  <a16:creationId xmlns:a16="http://schemas.microsoft.com/office/drawing/2014/main" id="{2227D375-E728-4C1E-8C37-187618327BE6}"/>
                </a:ext>
              </a:extLst>
            </p:cNvPr>
            <p:cNvSpPr txBox="1"/>
            <p:nvPr/>
          </p:nvSpPr>
          <p:spPr>
            <a:xfrm>
              <a:off x="1990617" y="5037315"/>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61" name="文本框 160">
              <a:extLst>
                <a:ext uri="{FF2B5EF4-FFF2-40B4-BE49-F238E27FC236}">
                  <a16:creationId xmlns:a16="http://schemas.microsoft.com/office/drawing/2014/main" id="{2BB75FD4-31B7-4F37-82FE-8686C42E69B4}"/>
                </a:ext>
              </a:extLst>
            </p:cNvPr>
            <p:cNvSpPr txBox="1"/>
            <p:nvPr/>
          </p:nvSpPr>
          <p:spPr>
            <a:xfrm>
              <a:off x="2184445" y="375479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62" name="文本框 161">
              <a:extLst>
                <a:ext uri="{FF2B5EF4-FFF2-40B4-BE49-F238E27FC236}">
                  <a16:creationId xmlns:a16="http://schemas.microsoft.com/office/drawing/2014/main" id="{42197D4A-A849-4D33-ADFF-9A8C9DC911FA}"/>
                </a:ext>
              </a:extLst>
            </p:cNvPr>
            <p:cNvSpPr txBox="1"/>
            <p:nvPr/>
          </p:nvSpPr>
          <p:spPr>
            <a:xfrm>
              <a:off x="3193607" y="3768916"/>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63" name="文本框 162">
              <a:extLst>
                <a:ext uri="{FF2B5EF4-FFF2-40B4-BE49-F238E27FC236}">
                  <a16:creationId xmlns:a16="http://schemas.microsoft.com/office/drawing/2014/main" id="{32CCF796-A67B-4B2A-AD7C-BEFB21AFAB22}"/>
                </a:ext>
              </a:extLst>
            </p:cNvPr>
            <p:cNvSpPr txBox="1"/>
            <p:nvPr/>
          </p:nvSpPr>
          <p:spPr>
            <a:xfrm>
              <a:off x="4026395" y="43450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64" name="文本框 163">
              <a:extLst>
                <a:ext uri="{FF2B5EF4-FFF2-40B4-BE49-F238E27FC236}">
                  <a16:creationId xmlns:a16="http://schemas.microsoft.com/office/drawing/2014/main" id="{AE3A88FB-BEDD-431A-9E78-9FF57E1328D1}"/>
                </a:ext>
              </a:extLst>
            </p:cNvPr>
            <p:cNvSpPr txBox="1"/>
            <p:nvPr/>
          </p:nvSpPr>
          <p:spPr>
            <a:xfrm>
              <a:off x="3351661" y="490906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65" name="椭圆 164">
              <a:extLst>
                <a:ext uri="{FF2B5EF4-FFF2-40B4-BE49-F238E27FC236}">
                  <a16:creationId xmlns:a16="http://schemas.microsoft.com/office/drawing/2014/main" id="{7BCB6AFB-5686-43E0-9D68-326D26350D34}"/>
                </a:ext>
              </a:extLst>
            </p:cNvPr>
            <p:cNvSpPr/>
            <p:nvPr/>
          </p:nvSpPr>
          <p:spPr>
            <a:xfrm>
              <a:off x="762170" y="4516435"/>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6" name="直接连接符 165">
              <a:extLst>
                <a:ext uri="{FF2B5EF4-FFF2-40B4-BE49-F238E27FC236}">
                  <a16:creationId xmlns:a16="http://schemas.microsoft.com/office/drawing/2014/main" id="{BE7D43A4-74B5-466A-844D-A9AB15C010BC}"/>
                </a:ext>
              </a:extLst>
            </p:cNvPr>
            <p:cNvCxnSpPr>
              <a:stCxn id="165" idx="4"/>
              <a:endCxn id="89" idx="0"/>
            </p:cNvCxnSpPr>
            <p:nvPr/>
          </p:nvCxnSpPr>
          <p:spPr>
            <a:xfrm>
              <a:off x="834170" y="4660435"/>
              <a:ext cx="3283" cy="2161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7" name="文本框 166">
                  <a:extLst>
                    <a:ext uri="{FF2B5EF4-FFF2-40B4-BE49-F238E27FC236}">
                      <a16:creationId xmlns:a16="http://schemas.microsoft.com/office/drawing/2014/main" id="{A5695E91-4375-4D56-80B3-43AB8894756E}"/>
                    </a:ext>
                  </a:extLst>
                </p:cNvPr>
                <p:cNvSpPr txBox="1"/>
                <p:nvPr/>
              </p:nvSpPr>
              <p:spPr>
                <a:xfrm>
                  <a:off x="216898" y="4191189"/>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52" name="文本框 51"/>
                <p:cNvSpPr txBox="1">
                  <a:spLocks noRot="1" noChangeAspect="1" noMove="1" noResize="1" noEditPoints="1" noAdjustHandles="1" noChangeArrowheads="1" noChangeShapeType="1" noTextEdit="1"/>
                </p:cNvSpPr>
                <p:nvPr/>
              </p:nvSpPr>
              <p:spPr>
                <a:xfrm>
                  <a:off x="216898" y="4191189"/>
                  <a:ext cx="636836" cy="338554"/>
                </a:xfrm>
                <a:prstGeom prst="rect">
                  <a:avLst/>
                </a:prstGeom>
                <a:blipFill rotWithShape="0">
                  <a:blip r:embed="rId14"/>
                  <a:stretch>
                    <a:fillRect r="-28846" b="-10909"/>
                  </a:stretch>
                </a:blipFill>
              </p:spPr>
              <p:txBody>
                <a:bodyPr/>
                <a:lstStyle/>
                <a:p>
                  <a:r>
                    <a:rPr lang="zh-CN" altLang="en-US">
                      <a:noFill/>
                    </a:rPr>
                    <a:t> </a:t>
                  </a:r>
                </a:p>
              </p:txBody>
            </p:sp>
          </mc:Fallback>
        </mc:AlternateContent>
        <p:sp>
          <p:nvSpPr>
            <p:cNvPr id="168" name="文本框 167">
              <a:extLst>
                <a:ext uri="{FF2B5EF4-FFF2-40B4-BE49-F238E27FC236}">
                  <a16:creationId xmlns:a16="http://schemas.microsoft.com/office/drawing/2014/main" id="{561C8889-1ABE-4580-8709-8AB8B2D6E3E8}"/>
                </a:ext>
              </a:extLst>
            </p:cNvPr>
            <p:cNvSpPr txBox="1"/>
            <p:nvPr/>
          </p:nvSpPr>
          <p:spPr>
            <a:xfrm>
              <a:off x="543384" y="4602242"/>
              <a:ext cx="360468" cy="369332"/>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cs typeface="Courier New" panose="02070309020205020404" pitchFamily="49" charset="0"/>
                </a:rPr>
                <a:t>1</a:t>
              </a:r>
              <a:endParaRPr lang="zh-CN" altLang="en-US" dirty="0">
                <a:latin typeface="Cambria Math" panose="02040503050406030204" pitchFamily="18" charset="0"/>
                <a:ea typeface="Arial Unicode MS" panose="020B0604020202020204" pitchFamily="34" charset="-122"/>
                <a:cs typeface="Courier New" panose="02070309020205020404" pitchFamily="49" charset="0"/>
              </a:endParaRPr>
            </a:p>
          </p:txBody>
        </p:sp>
      </p:grpSp>
    </p:spTree>
    <p:extLst>
      <p:ext uri="{BB962C8B-B14F-4D97-AF65-F5344CB8AC3E}">
        <p14:creationId xmlns:p14="http://schemas.microsoft.com/office/powerpoint/2010/main" val="187601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Problem Statement: Request</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Request: </a:t>
                </a:r>
                <a14:m>
                  <m:oMath xmlns:m="http://schemas.openxmlformats.org/officeDocument/2006/math">
                    <m:r>
                      <a:rPr lang="en-US" altLang="zh-CN" b="0" i="1" smtClean="0">
                        <a:latin typeface="Cambria Math" panose="02040503050406030204" pitchFamily="18" charset="0"/>
                      </a:rPr>
                      <m:t>𝑟</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b="0" i="1" smtClean="0">
                                <a:latin typeface="Cambria Math" panose="02040503050406030204" pitchFamily="18" charset="0"/>
                              </a:rPr>
                              <m:t>𝑟</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𝑟</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𝑟</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𝑟</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𝑟</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𝑟</m:t>
                            </m:r>
                          </m:sub>
                        </m:sSub>
                      </m:e>
                    </m:d>
                  </m:oMath>
                </a14:m>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𝑟</m:t>
                        </m:r>
                      </m:sub>
                    </m:sSub>
                  </m:oMath>
                </a14:m>
                <a:r>
                  <a:rPr lang="en-US" altLang="zh-CN" dirty="0"/>
                  <a:t>: origin </a:t>
                </a:r>
              </a:p>
              <a:p>
                <a:pPr lvl="1"/>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i="1">
                            <a:latin typeface="Cambria Math" panose="02040503050406030204" pitchFamily="18" charset="0"/>
                          </a:rPr>
                          <m:t>𝑟</m:t>
                        </m:r>
                      </m:sub>
                    </m:sSub>
                  </m:oMath>
                </a14:m>
                <a:r>
                  <a:rPr lang="en-US" altLang="zh-CN" dirty="0"/>
                  <a:t>: destination </a:t>
                </a:r>
              </a:p>
              <a:p>
                <a:pPr lvl="1"/>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i="1">
                            <a:latin typeface="Cambria Math" panose="02040503050406030204" pitchFamily="18" charset="0"/>
                          </a:rPr>
                          <m:t>𝑟</m:t>
                        </m:r>
                      </m:sub>
                    </m:sSub>
                  </m:oMath>
                </a14:m>
                <a:r>
                  <a:rPr lang="en-US" altLang="zh-CN" dirty="0"/>
                  <a:t>: release time </a:t>
                </a:r>
              </a:p>
              <a:p>
                <a:pPr lvl="1"/>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i="1">
                            <a:latin typeface="Cambria Math" panose="02040503050406030204" pitchFamily="18" charset="0"/>
                          </a:rPr>
                          <m:t>𝑟</m:t>
                        </m:r>
                      </m:sub>
                    </m:sSub>
                  </m:oMath>
                </a14:m>
                <a:r>
                  <a:rPr lang="en-US" altLang="zh-CN" dirty="0"/>
                  <a:t>: expired time (deadline) </a:t>
                </a:r>
              </a:p>
              <a:p>
                <a:pPr lvl="1"/>
                <a14:m>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𝑝</m:t>
                        </m:r>
                      </m:e>
                      <m:sub>
                        <m:r>
                          <a:rPr lang="en-US" altLang="zh-CN" i="1">
                            <a:solidFill>
                              <a:srgbClr val="FF0000"/>
                            </a:solidFill>
                            <a:latin typeface="Cambria Math" panose="02040503050406030204" pitchFamily="18" charset="0"/>
                          </a:rPr>
                          <m:t>𝑟</m:t>
                        </m:r>
                      </m:sub>
                    </m:sSub>
                  </m:oMath>
                </a14:m>
                <a:r>
                  <a:rPr lang="en-US" altLang="zh-CN" dirty="0">
                    <a:solidFill>
                      <a:srgbClr val="FF0000"/>
                    </a:solidFill>
                  </a:rPr>
                  <a:t>: penalty if the request is rejected</a:t>
                </a:r>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i="1">
                            <a:latin typeface="Cambria Math" panose="02040503050406030204" pitchFamily="18" charset="0"/>
                          </a:rPr>
                          <m:t>𝑟</m:t>
                        </m:r>
                      </m:sub>
                    </m:sSub>
                  </m:oMath>
                </a14:m>
                <a:r>
                  <a:rPr lang="en-US" altLang="zh-CN" dirty="0"/>
                  <a:t>: size</a:t>
                </a:r>
              </a:p>
              <a:p>
                <a:pPr lvl="1"/>
                <a:endParaRPr lang="en-US" altLang="zh-CN" dirty="0"/>
              </a:p>
              <a:p>
                <a:pPr lvl="1"/>
                <a:endParaRPr lang="en-US" altLang="zh-CN" dirty="0"/>
              </a:p>
              <a:p>
                <a:pPr lvl="1"/>
                <a:endParaRPr lang="en-US" altLang="zh-CN" dirty="0"/>
              </a:p>
              <a:p>
                <a:pPr lvl="1"/>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41"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11</a:t>
            </a:fld>
            <a:endParaRPr lang="en-US" altLang="ko-KR"/>
          </a:p>
        </p:txBody>
      </p:sp>
      <p:pic>
        <p:nvPicPr>
          <p:cNvPr id="47" name="图片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7377" y="5150904"/>
            <a:ext cx="642412" cy="642412"/>
          </a:xfrm>
          <a:prstGeom prst="rect">
            <a:avLst/>
          </a:prstGeom>
        </p:spPr>
      </p:pic>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173" y="5143273"/>
            <a:ext cx="642412" cy="642412"/>
          </a:xfrm>
          <a:prstGeom prst="rect">
            <a:avLst/>
          </a:prstGeom>
        </p:spPr>
      </p:pic>
      <p:grpSp>
        <p:nvGrpSpPr>
          <p:cNvPr id="89" name="组合 88">
            <a:extLst>
              <a:ext uri="{FF2B5EF4-FFF2-40B4-BE49-F238E27FC236}">
                <a16:creationId xmlns:a16="http://schemas.microsoft.com/office/drawing/2014/main" id="{C4C136C8-ED76-4F1E-B08B-3304923F9D54}"/>
              </a:ext>
            </a:extLst>
          </p:cNvPr>
          <p:cNvGrpSpPr/>
          <p:nvPr/>
        </p:nvGrpSpPr>
        <p:grpSpPr>
          <a:xfrm>
            <a:off x="2267744" y="4298178"/>
            <a:ext cx="4305563" cy="2500673"/>
            <a:chOff x="210673" y="3549808"/>
            <a:chExt cx="4305563" cy="2500673"/>
          </a:xfrm>
        </p:grpSpPr>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37E5D75E-4A90-4B53-A1CB-66F51FAAEC59}"/>
                    </a:ext>
                  </a:extLst>
                </p:cNvPr>
                <p:cNvSpPr txBox="1"/>
                <p:nvPr/>
              </p:nvSpPr>
              <p:spPr>
                <a:xfrm>
                  <a:off x="210673" y="499700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91" name="文本框 90"/>
                <p:cNvSpPr txBox="1">
                  <a:spLocks noRot="1" noChangeAspect="1" noMove="1" noResize="1" noEditPoints="1" noAdjustHandles="1" noChangeArrowheads="1" noChangeShapeType="1" noTextEdit="1"/>
                </p:cNvSpPr>
                <p:nvPr/>
              </p:nvSpPr>
              <p:spPr>
                <a:xfrm>
                  <a:off x="210673" y="4997004"/>
                  <a:ext cx="636836" cy="338554"/>
                </a:xfrm>
                <a:prstGeom prst="rect">
                  <a:avLst/>
                </a:prstGeom>
                <a:blipFill rotWithShape="0">
                  <a:blip r:embed="rId5"/>
                  <a:stretch>
                    <a:fillRect r="-29808" b="-10909"/>
                  </a:stretch>
                </a:blipFill>
              </p:spPr>
              <p:txBody>
                <a:bodyPr/>
                <a:lstStyle/>
                <a:p>
                  <a:r>
                    <a:rPr lang="zh-CN" altLang="en-US">
                      <a:noFill/>
                    </a:rPr>
                    <a:t> </a:t>
                  </a:r>
                </a:p>
              </p:txBody>
            </p:sp>
          </mc:Fallback>
        </mc:AlternateContent>
        <p:sp>
          <p:nvSpPr>
            <p:cNvPr id="91" name="椭圆 90">
              <a:extLst>
                <a:ext uri="{FF2B5EF4-FFF2-40B4-BE49-F238E27FC236}">
                  <a16:creationId xmlns:a16="http://schemas.microsoft.com/office/drawing/2014/main" id="{4C429A0A-7545-4D7D-8988-6F53F6944B17}"/>
                </a:ext>
              </a:extLst>
            </p:cNvPr>
            <p:cNvSpPr/>
            <p:nvPr/>
          </p:nvSpPr>
          <p:spPr>
            <a:xfrm>
              <a:off x="765453" y="4876588"/>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84743EFF-28A7-4550-961F-B60A1F105E7B}"/>
                </a:ext>
              </a:extLst>
            </p:cNvPr>
            <p:cNvSpPr/>
            <p:nvPr/>
          </p:nvSpPr>
          <p:spPr>
            <a:xfrm>
              <a:off x="2820222" y="3898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3A663B1-C942-440A-AEDB-0B2CC7BDDA24}"/>
                </a:ext>
              </a:extLst>
            </p:cNvPr>
            <p:cNvSpPr/>
            <p:nvPr/>
          </p:nvSpPr>
          <p:spPr>
            <a:xfrm>
              <a:off x="2467659" y="487071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B23F45B0-2CD6-43F5-AA56-31541FD7F020}"/>
                </a:ext>
              </a:extLst>
            </p:cNvPr>
            <p:cNvSpPr/>
            <p:nvPr/>
          </p:nvSpPr>
          <p:spPr>
            <a:xfrm>
              <a:off x="1814391" y="56388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8413B25D-051E-40A6-9C76-4529F53D5A91}"/>
                </a:ext>
              </a:extLst>
            </p:cNvPr>
            <p:cNvSpPr/>
            <p:nvPr/>
          </p:nvSpPr>
          <p:spPr>
            <a:xfrm>
              <a:off x="3661304" y="4222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BB168B37-DFE5-4571-9FAD-1671DBC4B99C}"/>
                    </a:ext>
                  </a:extLst>
                </p:cNvPr>
                <p:cNvSpPr txBox="1"/>
                <p:nvPr/>
              </p:nvSpPr>
              <p:spPr>
                <a:xfrm>
                  <a:off x="1420552" y="3743396"/>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107" name="文本框 106"/>
                <p:cNvSpPr txBox="1">
                  <a:spLocks noRot="1" noChangeAspect="1" noMove="1" noResize="1" noEditPoints="1" noAdjustHandles="1" noChangeArrowheads="1" noChangeShapeType="1" noTextEdit="1"/>
                </p:cNvSpPr>
                <p:nvPr/>
              </p:nvSpPr>
              <p:spPr>
                <a:xfrm>
                  <a:off x="1420552" y="3743396"/>
                  <a:ext cx="636836" cy="338554"/>
                </a:xfrm>
                <a:prstGeom prst="rect">
                  <a:avLst/>
                </a:prstGeom>
                <a:blipFill rotWithShape="0">
                  <a:blip r:embed="rId6"/>
                  <a:stretch>
                    <a:fillRect r="-30769" b="-8929"/>
                  </a:stretch>
                </a:blipFill>
              </p:spPr>
              <p:txBody>
                <a:bodyPr/>
                <a:lstStyle/>
                <a:p>
                  <a:r>
                    <a:rPr lang="zh-CN" altLang="en-US">
                      <a:noFill/>
                    </a:rPr>
                    <a:t> </a:t>
                  </a:r>
                </a:p>
              </p:txBody>
            </p:sp>
          </mc:Fallback>
        </mc:AlternateContent>
        <p:sp>
          <p:nvSpPr>
            <p:cNvPr id="97" name="椭圆 96">
              <a:extLst>
                <a:ext uri="{FF2B5EF4-FFF2-40B4-BE49-F238E27FC236}">
                  <a16:creationId xmlns:a16="http://schemas.microsoft.com/office/drawing/2014/main" id="{20B10570-7694-4F2B-9F57-607A674748FE}"/>
                </a:ext>
              </a:extLst>
            </p:cNvPr>
            <p:cNvSpPr/>
            <p:nvPr/>
          </p:nvSpPr>
          <p:spPr>
            <a:xfrm>
              <a:off x="4122716" y="4884746"/>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020C1243-BEE4-4ED5-B317-4CC6F4599A95}"/>
                </a:ext>
              </a:extLst>
            </p:cNvPr>
            <p:cNvSpPr/>
            <p:nvPr/>
          </p:nvSpPr>
          <p:spPr>
            <a:xfrm>
              <a:off x="1595950" y="4114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连接符 98">
              <a:extLst>
                <a:ext uri="{FF2B5EF4-FFF2-40B4-BE49-F238E27FC236}">
                  <a16:creationId xmlns:a16="http://schemas.microsoft.com/office/drawing/2014/main" id="{FF7758BA-6030-4555-9516-4174279867C2}"/>
                </a:ext>
              </a:extLst>
            </p:cNvPr>
            <p:cNvCxnSpPr>
              <a:stCxn id="91" idx="6"/>
              <a:endCxn id="93" idx="2"/>
            </p:cNvCxnSpPr>
            <p:nvPr/>
          </p:nvCxnSpPr>
          <p:spPr>
            <a:xfrm flipV="1">
              <a:off x="909453" y="4942719"/>
              <a:ext cx="1558206" cy="5869"/>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3068AC9D-E8FE-4FD1-9446-7B832CEDAC0E}"/>
                </a:ext>
              </a:extLst>
            </p:cNvPr>
            <p:cNvCxnSpPr>
              <a:stCxn id="124" idx="7"/>
              <a:endCxn id="98" idx="2"/>
            </p:cNvCxnSpPr>
            <p:nvPr/>
          </p:nvCxnSpPr>
          <p:spPr>
            <a:xfrm flipV="1">
              <a:off x="885082" y="4186309"/>
              <a:ext cx="710868" cy="351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225DC152-48B6-4A6E-81EA-9E033708990E}"/>
                </a:ext>
              </a:extLst>
            </p:cNvPr>
            <p:cNvCxnSpPr>
              <a:stCxn id="93" idx="3"/>
              <a:endCxn id="94" idx="7"/>
            </p:cNvCxnSpPr>
            <p:nvPr/>
          </p:nvCxnSpPr>
          <p:spPr>
            <a:xfrm flipH="1">
              <a:off x="1937303" y="4993631"/>
              <a:ext cx="551444" cy="6663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561F3856-09E7-4096-AD94-5E76DADBDDD8}"/>
                </a:ext>
              </a:extLst>
            </p:cNvPr>
            <p:cNvCxnSpPr>
              <a:stCxn id="94" idx="6"/>
              <a:endCxn id="97" idx="4"/>
            </p:cNvCxnSpPr>
            <p:nvPr/>
          </p:nvCxnSpPr>
          <p:spPr>
            <a:xfrm flipV="1">
              <a:off x="1958391" y="5028746"/>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517C7419-3F41-4F2A-AB9C-2A1B8A644061}"/>
                </a:ext>
              </a:extLst>
            </p:cNvPr>
            <p:cNvCxnSpPr>
              <a:stCxn id="91" idx="5"/>
              <a:endCxn id="94" idx="2"/>
            </p:cNvCxnSpPr>
            <p:nvPr/>
          </p:nvCxnSpPr>
          <p:spPr>
            <a:xfrm>
              <a:off x="888365" y="4999500"/>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20198432-1387-4701-BF8E-D82F0BBBB1E6}"/>
                </a:ext>
              </a:extLst>
            </p:cNvPr>
            <p:cNvCxnSpPr>
              <a:stCxn id="98" idx="7"/>
              <a:endCxn id="92" idx="2"/>
            </p:cNvCxnSpPr>
            <p:nvPr/>
          </p:nvCxnSpPr>
          <p:spPr>
            <a:xfrm flipV="1">
              <a:off x="1718862" y="3970309"/>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F67313EF-CF8C-48A3-9786-5B9D16179694}"/>
                </a:ext>
              </a:extLst>
            </p:cNvPr>
            <p:cNvCxnSpPr>
              <a:stCxn id="95" idx="5"/>
              <a:endCxn id="97" idx="0"/>
            </p:cNvCxnSpPr>
            <p:nvPr/>
          </p:nvCxnSpPr>
          <p:spPr>
            <a:xfrm>
              <a:off x="3784216" y="4345221"/>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85FEC4A0-0F6B-49FA-AC82-CB3D5989331A}"/>
                </a:ext>
              </a:extLst>
            </p:cNvPr>
            <p:cNvCxnSpPr>
              <a:stCxn id="92" idx="6"/>
              <a:endCxn id="95" idx="1"/>
            </p:cNvCxnSpPr>
            <p:nvPr/>
          </p:nvCxnSpPr>
          <p:spPr>
            <a:xfrm>
              <a:off x="2964222" y="3970309"/>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B4D3AFB1-4138-48D5-AE50-838F832083DA}"/>
                </a:ext>
              </a:extLst>
            </p:cNvPr>
            <p:cNvCxnSpPr>
              <a:stCxn id="93" idx="6"/>
              <a:endCxn id="97" idx="2"/>
            </p:cNvCxnSpPr>
            <p:nvPr/>
          </p:nvCxnSpPr>
          <p:spPr>
            <a:xfrm>
              <a:off x="2611659" y="4942719"/>
              <a:ext cx="1511057" cy="14027"/>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0D2FA46A-3635-4696-8119-DF2431D6DB73}"/>
                </a:ext>
              </a:extLst>
            </p:cNvPr>
            <p:cNvCxnSpPr>
              <a:stCxn id="93" idx="7"/>
              <a:endCxn id="95" idx="3"/>
            </p:cNvCxnSpPr>
            <p:nvPr/>
          </p:nvCxnSpPr>
          <p:spPr>
            <a:xfrm flipV="1">
              <a:off x="2590571" y="4345221"/>
              <a:ext cx="1091821" cy="546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7AC8F437-5AA3-4A15-8910-35DAD11E3D0B}"/>
                    </a:ext>
                  </a:extLst>
                </p:cNvPr>
                <p:cNvSpPr txBox="1"/>
                <p:nvPr/>
              </p:nvSpPr>
              <p:spPr>
                <a:xfrm>
                  <a:off x="1731241" y="571192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155" name="文本框 154"/>
                <p:cNvSpPr txBox="1">
                  <a:spLocks noRot="1" noChangeAspect="1" noMove="1" noResize="1" noEditPoints="1" noAdjustHandles="1" noChangeArrowheads="1" noChangeShapeType="1" noTextEdit="1"/>
                </p:cNvSpPr>
                <p:nvPr/>
              </p:nvSpPr>
              <p:spPr>
                <a:xfrm>
                  <a:off x="1731241" y="5711927"/>
                  <a:ext cx="636836" cy="338554"/>
                </a:xfrm>
                <a:prstGeom prst="rect">
                  <a:avLst/>
                </a:prstGeom>
                <a:blipFill rotWithShape="0">
                  <a:blip r:embed="rId7"/>
                  <a:stretch>
                    <a:fillRect r="-29808"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292DAF0B-577F-4B3B-A4B9-3E3FCFEA71C2}"/>
                    </a:ext>
                  </a:extLst>
                </p:cNvPr>
                <p:cNvSpPr txBox="1"/>
                <p:nvPr/>
              </p:nvSpPr>
              <p:spPr>
                <a:xfrm>
                  <a:off x="2049659" y="451707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156" name="文本框 155"/>
                <p:cNvSpPr txBox="1">
                  <a:spLocks noRot="1" noChangeAspect="1" noMove="1" noResize="1" noEditPoints="1" noAdjustHandles="1" noChangeArrowheads="1" noChangeShapeType="1" noTextEdit="1"/>
                </p:cNvSpPr>
                <p:nvPr/>
              </p:nvSpPr>
              <p:spPr>
                <a:xfrm>
                  <a:off x="2049659" y="4517074"/>
                  <a:ext cx="636836" cy="338554"/>
                </a:xfrm>
                <a:prstGeom prst="rect">
                  <a:avLst/>
                </a:prstGeom>
                <a:blipFill rotWithShape="0">
                  <a:blip r:embed="rId8"/>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99498762-8ADE-48D8-B7F2-70A8023B750D}"/>
                    </a:ext>
                  </a:extLst>
                </p:cNvPr>
                <p:cNvSpPr txBox="1"/>
                <p:nvPr/>
              </p:nvSpPr>
              <p:spPr>
                <a:xfrm>
                  <a:off x="2493717" y="354980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157" name="文本框 156"/>
                <p:cNvSpPr txBox="1">
                  <a:spLocks noRot="1" noChangeAspect="1" noMove="1" noResize="1" noEditPoints="1" noAdjustHandles="1" noChangeArrowheads="1" noChangeShapeType="1" noTextEdit="1"/>
                </p:cNvSpPr>
                <p:nvPr/>
              </p:nvSpPr>
              <p:spPr>
                <a:xfrm>
                  <a:off x="2493717" y="3549808"/>
                  <a:ext cx="636836" cy="338554"/>
                </a:xfrm>
                <a:prstGeom prst="rect">
                  <a:avLst/>
                </a:prstGeom>
                <a:blipFill rotWithShape="0">
                  <a:blip r:embed="rId9"/>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文本框 111">
                  <a:extLst>
                    <a:ext uri="{FF2B5EF4-FFF2-40B4-BE49-F238E27FC236}">
                      <a16:creationId xmlns:a16="http://schemas.microsoft.com/office/drawing/2014/main" id="{8D452BBE-BD74-4CCC-819F-EB5CB6BE6262}"/>
                    </a:ext>
                  </a:extLst>
                </p:cNvPr>
                <p:cNvSpPr txBox="1"/>
                <p:nvPr/>
              </p:nvSpPr>
              <p:spPr>
                <a:xfrm>
                  <a:off x="3879400" y="503807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162" name="文本框 161"/>
                <p:cNvSpPr txBox="1">
                  <a:spLocks noRot="1" noChangeAspect="1" noMove="1" noResize="1" noEditPoints="1" noAdjustHandles="1" noChangeArrowheads="1" noChangeShapeType="1" noTextEdit="1"/>
                </p:cNvSpPr>
                <p:nvPr/>
              </p:nvSpPr>
              <p:spPr>
                <a:xfrm>
                  <a:off x="3879400" y="5038077"/>
                  <a:ext cx="636836" cy="338554"/>
                </a:xfrm>
                <a:prstGeom prst="rect">
                  <a:avLst/>
                </a:prstGeom>
                <a:blipFill rotWithShape="0">
                  <a:blip r:embed="rId10"/>
                  <a:stretch>
                    <a:fillRect r="-4571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415F0745-DAD2-432C-A6F1-3C137F0586BA}"/>
                    </a:ext>
                  </a:extLst>
                </p:cNvPr>
                <p:cNvSpPr txBox="1"/>
                <p:nvPr/>
              </p:nvSpPr>
              <p:spPr>
                <a:xfrm>
                  <a:off x="3404572" y="387674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163" name="文本框 162"/>
                <p:cNvSpPr txBox="1">
                  <a:spLocks noRot="1" noChangeAspect="1" noMove="1" noResize="1" noEditPoints="1" noAdjustHandles="1" noChangeArrowheads="1" noChangeShapeType="1" noTextEdit="1"/>
                </p:cNvSpPr>
                <p:nvPr/>
              </p:nvSpPr>
              <p:spPr>
                <a:xfrm>
                  <a:off x="3404572" y="3876742"/>
                  <a:ext cx="636836" cy="338554"/>
                </a:xfrm>
                <a:prstGeom prst="rect">
                  <a:avLst/>
                </a:prstGeom>
                <a:blipFill rotWithShape="0">
                  <a:blip r:embed="rId11"/>
                  <a:stretch>
                    <a:fillRect r="-29524" b="-10909"/>
                  </a:stretch>
                </a:blipFill>
              </p:spPr>
              <p:txBody>
                <a:bodyPr/>
                <a:lstStyle/>
                <a:p>
                  <a:r>
                    <a:rPr lang="zh-CN" altLang="en-US">
                      <a:noFill/>
                    </a:rPr>
                    <a:t> </a:t>
                  </a:r>
                </a:p>
              </p:txBody>
            </p:sp>
          </mc:Fallback>
        </mc:AlternateContent>
        <p:sp>
          <p:nvSpPr>
            <p:cNvPr id="114" name="文本框 113">
              <a:extLst>
                <a:ext uri="{FF2B5EF4-FFF2-40B4-BE49-F238E27FC236}">
                  <a16:creationId xmlns:a16="http://schemas.microsoft.com/office/drawing/2014/main" id="{D6C748DD-475E-4544-9F58-7CDDC8F3A034}"/>
                </a:ext>
              </a:extLst>
            </p:cNvPr>
            <p:cNvSpPr txBox="1"/>
            <p:nvPr/>
          </p:nvSpPr>
          <p:spPr>
            <a:xfrm>
              <a:off x="907825" y="41215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15" name="文本框 114">
              <a:extLst>
                <a:ext uri="{FF2B5EF4-FFF2-40B4-BE49-F238E27FC236}">
                  <a16:creationId xmlns:a16="http://schemas.microsoft.com/office/drawing/2014/main" id="{5F5A4E2D-B932-4CD2-BC8B-BF3310C08948}"/>
                </a:ext>
              </a:extLst>
            </p:cNvPr>
            <p:cNvSpPr txBox="1"/>
            <p:nvPr/>
          </p:nvSpPr>
          <p:spPr>
            <a:xfrm>
              <a:off x="1492779" y="465451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16" name="文本框 115">
              <a:extLst>
                <a:ext uri="{FF2B5EF4-FFF2-40B4-BE49-F238E27FC236}">
                  <a16:creationId xmlns:a16="http://schemas.microsoft.com/office/drawing/2014/main" id="{3FCF0925-CFC1-4BB6-9285-005B4F091D19}"/>
                </a:ext>
              </a:extLst>
            </p:cNvPr>
            <p:cNvSpPr txBox="1"/>
            <p:nvPr/>
          </p:nvSpPr>
          <p:spPr>
            <a:xfrm>
              <a:off x="1157679" y="5304123"/>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17" name="文本框 116">
              <a:extLst>
                <a:ext uri="{FF2B5EF4-FFF2-40B4-BE49-F238E27FC236}">
                  <a16:creationId xmlns:a16="http://schemas.microsoft.com/office/drawing/2014/main" id="{FCBEEB63-0696-4E64-AC5F-35677886B520}"/>
                </a:ext>
              </a:extLst>
            </p:cNvPr>
            <p:cNvSpPr txBox="1"/>
            <p:nvPr/>
          </p:nvSpPr>
          <p:spPr>
            <a:xfrm>
              <a:off x="3047298" y="53484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18" name="文本框 117">
              <a:extLst>
                <a:ext uri="{FF2B5EF4-FFF2-40B4-BE49-F238E27FC236}">
                  <a16:creationId xmlns:a16="http://schemas.microsoft.com/office/drawing/2014/main" id="{32259188-FC48-4850-93E5-7684BC949223}"/>
                </a:ext>
              </a:extLst>
            </p:cNvPr>
            <p:cNvSpPr txBox="1"/>
            <p:nvPr/>
          </p:nvSpPr>
          <p:spPr>
            <a:xfrm>
              <a:off x="2959043" y="42986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19" name="文本框 118">
              <a:extLst>
                <a:ext uri="{FF2B5EF4-FFF2-40B4-BE49-F238E27FC236}">
                  <a16:creationId xmlns:a16="http://schemas.microsoft.com/office/drawing/2014/main" id="{48D42063-CF13-4BD5-A26B-9D27816C6DC8}"/>
                </a:ext>
              </a:extLst>
            </p:cNvPr>
            <p:cNvSpPr txBox="1"/>
            <p:nvPr/>
          </p:nvSpPr>
          <p:spPr>
            <a:xfrm>
              <a:off x="1990617" y="5037315"/>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0" name="文本框 119">
              <a:extLst>
                <a:ext uri="{FF2B5EF4-FFF2-40B4-BE49-F238E27FC236}">
                  <a16:creationId xmlns:a16="http://schemas.microsoft.com/office/drawing/2014/main" id="{A75A5A2A-E7C8-445B-8268-99EEB73F6BD2}"/>
                </a:ext>
              </a:extLst>
            </p:cNvPr>
            <p:cNvSpPr txBox="1"/>
            <p:nvPr/>
          </p:nvSpPr>
          <p:spPr>
            <a:xfrm>
              <a:off x="2184445" y="375479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1" name="文本框 120">
              <a:extLst>
                <a:ext uri="{FF2B5EF4-FFF2-40B4-BE49-F238E27FC236}">
                  <a16:creationId xmlns:a16="http://schemas.microsoft.com/office/drawing/2014/main" id="{25377324-6B9F-48D8-B305-04490CABC4FA}"/>
                </a:ext>
              </a:extLst>
            </p:cNvPr>
            <p:cNvSpPr txBox="1"/>
            <p:nvPr/>
          </p:nvSpPr>
          <p:spPr>
            <a:xfrm>
              <a:off x="3193607" y="3768916"/>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2" name="文本框 121">
              <a:extLst>
                <a:ext uri="{FF2B5EF4-FFF2-40B4-BE49-F238E27FC236}">
                  <a16:creationId xmlns:a16="http://schemas.microsoft.com/office/drawing/2014/main" id="{BBD9A205-DC54-4644-9CC0-7EBA3C5B03F2}"/>
                </a:ext>
              </a:extLst>
            </p:cNvPr>
            <p:cNvSpPr txBox="1"/>
            <p:nvPr/>
          </p:nvSpPr>
          <p:spPr>
            <a:xfrm>
              <a:off x="4026395" y="43450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3" name="文本框 122">
              <a:extLst>
                <a:ext uri="{FF2B5EF4-FFF2-40B4-BE49-F238E27FC236}">
                  <a16:creationId xmlns:a16="http://schemas.microsoft.com/office/drawing/2014/main" id="{5908EA09-037A-497C-8CC1-D2078C535C06}"/>
                </a:ext>
              </a:extLst>
            </p:cNvPr>
            <p:cNvSpPr txBox="1"/>
            <p:nvPr/>
          </p:nvSpPr>
          <p:spPr>
            <a:xfrm>
              <a:off x="3351661" y="490906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4" name="椭圆 123">
              <a:extLst>
                <a:ext uri="{FF2B5EF4-FFF2-40B4-BE49-F238E27FC236}">
                  <a16:creationId xmlns:a16="http://schemas.microsoft.com/office/drawing/2014/main" id="{1E3DADF1-F94A-4B06-86B7-3BB44E3FC665}"/>
                </a:ext>
              </a:extLst>
            </p:cNvPr>
            <p:cNvSpPr/>
            <p:nvPr/>
          </p:nvSpPr>
          <p:spPr>
            <a:xfrm>
              <a:off x="762170" y="4516435"/>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 name="直接连接符 124">
              <a:extLst>
                <a:ext uri="{FF2B5EF4-FFF2-40B4-BE49-F238E27FC236}">
                  <a16:creationId xmlns:a16="http://schemas.microsoft.com/office/drawing/2014/main" id="{3C35A839-7691-4182-85F6-0025F6FEE336}"/>
                </a:ext>
              </a:extLst>
            </p:cNvPr>
            <p:cNvCxnSpPr>
              <a:stCxn id="124" idx="4"/>
              <a:endCxn id="91" idx="0"/>
            </p:cNvCxnSpPr>
            <p:nvPr/>
          </p:nvCxnSpPr>
          <p:spPr>
            <a:xfrm>
              <a:off x="834170" y="4660435"/>
              <a:ext cx="3283" cy="2161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7DA8CF41-4753-447C-89E2-913E870E203C}"/>
                    </a:ext>
                  </a:extLst>
                </p:cNvPr>
                <p:cNvSpPr txBox="1"/>
                <p:nvPr/>
              </p:nvSpPr>
              <p:spPr>
                <a:xfrm>
                  <a:off x="216898" y="4191189"/>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52" name="文本框 51"/>
                <p:cNvSpPr txBox="1">
                  <a:spLocks noRot="1" noChangeAspect="1" noMove="1" noResize="1" noEditPoints="1" noAdjustHandles="1" noChangeArrowheads="1" noChangeShapeType="1" noTextEdit="1"/>
                </p:cNvSpPr>
                <p:nvPr/>
              </p:nvSpPr>
              <p:spPr>
                <a:xfrm>
                  <a:off x="216898" y="4191189"/>
                  <a:ext cx="636836" cy="338554"/>
                </a:xfrm>
                <a:prstGeom prst="rect">
                  <a:avLst/>
                </a:prstGeom>
                <a:blipFill rotWithShape="0">
                  <a:blip r:embed="rId13"/>
                  <a:stretch>
                    <a:fillRect r="-28846" b="-10909"/>
                  </a:stretch>
                </a:blipFill>
              </p:spPr>
              <p:txBody>
                <a:bodyPr/>
                <a:lstStyle/>
                <a:p>
                  <a:r>
                    <a:rPr lang="zh-CN" altLang="en-US">
                      <a:noFill/>
                    </a:rPr>
                    <a:t> </a:t>
                  </a:r>
                </a:p>
              </p:txBody>
            </p:sp>
          </mc:Fallback>
        </mc:AlternateContent>
        <p:sp>
          <p:nvSpPr>
            <p:cNvPr id="127" name="文本框 126">
              <a:extLst>
                <a:ext uri="{FF2B5EF4-FFF2-40B4-BE49-F238E27FC236}">
                  <a16:creationId xmlns:a16="http://schemas.microsoft.com/office/drawing/2014/main" id="{F64B9BC5-EB32-42CE-8894-740C05089342}"/>
                </a:ext>
              </a:extLst>
            </p:cNvPr>
            <p:cNvSpPr txBox="1"/>
            <p:nvPr/>
          </p:nvSpPr>
          <p:spPr>
            <a:xfrm>
              <a:off x="543384" y="4602242"/>
              <a:ext cx="360468" cy="369332"/>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cs typeface="Courier New" panose="02070309020205020404" pitchFamily="49" charset="0"/>
                </a:rPr>
                <a:t>1</a:t>
              </a:r>
              <a:endParaRPr lang="zh-CN" altLang="en-US" dirty="0">
                <a:latin typeface="Cambria Math" panose="02040503050406030204" pitchFamily="18" charset="0"/>
                <a:ea typeface="Arial Unicode MS" panose="020B0604020202020204" pitchFamily="34" charset="-122"/>
                <a:cs typeface="Courier New" panose="02070309020205020404" pitchFamily="49" charset="0"/>
              </a:endParaRPr>
            </a:p>
          </p:txBody>
        </p:sp>
      </p:grpSp>
      <mc:AlternateContent xmlns:mc="http://schemas.openxmlformats.org/markup-compatibility/2006" xmlns:a14="http://schemas.microsoft.com/office/drawing/2010/main">
        <mc:Choice Requires="a14">
          <p:sp>
            <p:nvSpPr>
              <p:cNvPr id="49" name="矩形标注 48"/>
              <p:cNvSpPr/>
              <p:nvPr/>
            </p:nvSpPr>
            <p:spPr bwMode="auto">
              <a:xfrm>
                <a:off x="4412769" y="4298178"/>
                <a:ext cx="4710361" cy="576064"/>
              </a:xfrm>
              <a:prstGeom prst="wedgeRectCallout">
                <a:avLst>
                  <a:gd name="adj1" fmla="val 996"/>
                  <a:gd name="adj2" fmla="val 83664"/>
                </a:avLst>
              </a:prstGeom>
              <a:solidFill>
                <a:srgbClr val="FFC000"/>
              </a:solidFill>
              <a:ln>
                <a:solidFill>
                  <a:srgbClr val="FFC00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eaLnBrk="1" hangingPunct="1"/>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𝑟</m:t>
                      </m:r>
                      <m:r>
                        <a:rPr lang="en-US" altLang="zh-CN" sz="2400" i="1">
                          <a:solidFill>
                            <a:schemeClr val="tx1"/>
                          </a:solidFill>
                          <a:latin typeface="Cambria Math" panose="02040503050406030204" pitchFamily="18" charset="0"/>
                        </a:rPr>
                        <m:t>=</m:t>
                      </m:r>
                      <m:d>
                        <m:dPr>
                          <m:begChr m:val="⟨"/>
                          <m:endChr m:val="⟩"/>
                          <m:ctrlPr>
                            <a:rPr lang="en-US" altLang="zh-CN" sz="2400" i="1">
                              <a:solidFill>
                                <a:schemeClr val="tx1"/>
                              </a:solidFill>
                              <a:latin typeface="Cambria Math" panose="02040503050406030204" pitchFamily="18" charset="0"/>
                            </a:rPr>
                          </m:ctrlPr>
                        </m:d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𝑣</m:t>
                              </m:r>
                            </m:e>
                            <m:sub>
                              <m:r>
                                <a:rPr lang="en-US" altLang="zh-CN" sz="2400" b="0" i="1" smtClean="0">
                                  <a:solidFill>
                                    <a:schemeClr val="tx1"/>
                                  </a:solidFill>
                                  <a:latin typeface="Cambria Math" panose="02040503050406030204" pitchFamily="18" charset="0"/>
                                </a:rPr>
                                <m:t>4</m:t>
                              </m:r>
                            </m:sub>
                          </m:sSub>
                          <m:r>
                            <a:rPr lang="en-US" altLang="zh-CN" sz="2400" i="1">
                              <a:solidFill>
                                <a:schemeClr val="tx1"/>
                              </a:solidFill>
                              <a:latin typeface="Cambria Math" panose="02040503050406030204" pitchFamily="18" charset="0"/>
                            </a:rPr>
                            <m:t>,</m:t>
                          </m:r>
                          <m:sSub>
                            <m:sSubPr>
                              <m:ctrlPr>
                                <a:rPr lang="en-US" altLang="zh-CN" sz="2400" i="1">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𝑣</m:t>
                              </m:r>
                            </m:e>
                            <m:sub>
                              <m:r>
                                <a:rPr lang="en-US" altLang="zh-CN" sz="2400" b="0" i="1" smtClean="0">
                                  <a:solidFill>
                                    <a:schemeClr val="tx1"/>
                                  </a:solidFill>
                                  <a:latin typeface="Cambria Math" panose="02040503050406030204" pitchFamily="18" charset="0"/>
                                </a:rPr>
                                <m:t>2</m:t>
                              </m:r>
                            </m:sub>
                          </m:sSub>
                          <m:r>
                            <a:rPr lang="en-US" altLang="zh-CN" sz="2400" b="0" i="1">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8</m:t>
                          </m:r>
                          <m:r>
                            <m:rPr>
                              <m:sty m:val="p"/>
                            </m:rPr>
                            <a:rPr lang="en-US" altLang="zh-CN" sz="2400" b="0" i="0" smtClean="0">
                              <a:solidFill>
                                <a:schemeClr val="tx1"/>
                              </a:solidFill>
                              <a:latin typeface="Cambria Math" panose="02040503050406030204" pitchFamily="18" charset="0"/>
                            </a:rPr>
                            <m:t>am</m:t>
                          </m:r>
                          <m:r>
                            <a:rPr lang="en-US" altLang="zh-CN" sz="2400" b="0" i="1">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8:15</m:t>
                          </m:r>
                          <m:r>
                            <m:rPr>
                              <m:sty m:val="p"/>
                            </m:rPr>
                            <a:rPr lang="en-US" altLang="zh-CN" sz="2400" b="0" i="0" smtClean="0">
                              <a:solidFill>
                                <a:schemeClr val="tx1"/>
                              </a:solidFill>
                              <a:latin typeface="Cambria Math" panose="02040503050406030204" pitchFamily="18" charset="0"/>
                            </a:rPr>
                            <m:t>am</m:t>
                          </m:r>
                          <m:r>
                            <a:rPr lang="en-US" altLang="zh-CN" sz="2400" b="0" i="1">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20</m:t>
                          </m:r>
                          <m:r>
                            <a:rPr lang="en-US" altLang="zh-CN" sz="2400" b="0" i="1">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 2</m:t>
                          </m:r>
                        </m:e>
                      </m:d>
                    </m:oMath>
                  </m:oMathPara>
                </a14:m>
                <a:endParaRPr kumimoji="0" lang="zh-CN" altLang="en-US" sz="2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Choice>
        <mc:Fallback xmlns="">
          <p:sp>
            <p:nvSpPr>
              <p:cNvPr id="49" name="矩形标注 48"/>
              <p:cNvSpPr>
                <a:spLocks noRot="1" noChangeAspect="1" noMove="1" noResize="1" noEditPoints="1" noAdjustHandles="1" noChangeArrowheads="1" noChangeShapeType="1" noTextEdit="1"/>
              </p:cNvSpPr>
              <p:nvPr/>
            </p:nvSpPr>
            <p:spPr bwMode="auto">
              <a:xfrm>
                <a:off x="4412769" y="4298178"/>
                <a:ext cx="4710361" cy="576064"/>
              </a:xfrm>
              <a:prstGeom prst="wedgeRectCallout">
                <a:avLst>
                  <a:gd name="adj1" fmla="val 996"/>
                  <a:gd name="adj2" fmla="val 83664"/>
                </a:avLst>
              </a:prstGeom>
              <a:blipFill rotWithShape="0">
                <a:blip r:embed="rId15"/>
                <a:stretch>
                  <a:fillRect/>
                </a:stretch>
              </a:blipFill>
              <a:ln>
                <a:solidFill>
                  <a:srgbClr val="FFC000"/>
                </a:solidFill>
                <a:headEnd type="none" w="med" len="med"/>
                <a:tailEnd type="none" w="med" len="med"/>
              </a:ln>
            </p:spPr>
            <p:txBody>
              <a:bodyPr/>
              <a:lstStyle/>
              <a:p>
                <a:r>
                  <a:rPr lang="zh-CN" altLang="en-US">
                    <a:noFill/>
                  </a:rPr>
                  <a:t> </a:t>
                </a:r>
              </a:p>
            </p:txBody>
          </p:sp>
        </mc:Fallback>
      </mc:AlternateContent>
    </p:spTree>
    <p:extLst>
      <p:ext uri="{BB962C8B-B14F-4D97-AF65-F5344CB8AC3E}">
        <p14:creationId xmlns:p14="http://schemas.microsoft.com/office/powerpoint/2010/main" val="1122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Problem Statement: Request</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Request: </a:t>
                </a:r>
                <a14:m>
                  <m:oMath xmlns:m="http://schemas.openxmlformats.org/officeDocument/2006/math">
                    <m:r>
                      <a:rPr lang="en-US" altLang="zh-CN" b="0" i="1" smtClean="0">
                        <a:latin typeface="Cambria Math" panose="02040503050406030204" pitchFamily="18" charset="0"/>
                      </a:rPr>
                      <m:t>𝑟</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b="0" i="1" smtClean="0">
                                <a:latin typeface="Cambria Math" panose="02040503050406030204" pitchFamily="18" charset="0"/>
                              </a:rPr>
                              <m:t>𝑟</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𝑟</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𝑟</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𝑟</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𝑟</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𝑟</m:t>
                            </m:r>
                          </m:sub>
                        </m:sSub>
                      </m:e>
                    </m:d>
                  </m:oMath>
                </a14:m>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𝑟</m:t>
                        </m:r>
                      </m:sub>
                    </m:sSub>
                  </m:oMath>
                </a14:m>
                <a:r>
                  <a:rPr lang="en-US" altLang="zh-CN" dirty="0"/>
                  <a:t>: origin </a:t>
                </a:r>
              </a:p>
              <a:p>
                <a:pPr lvl="1"/>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i="1">
                            <a:latin typeface="Cambria Math" panose="02040503050406030204" pitchFamily="18" charset="0"/>
                          </a:rPr>
                          <m:t>𝑟</m:t>
                        </m:r>
                      </m:sub>
                    </m:sSub>
                  </m:oMath>
                </a14:m>
                <a:r>
                  <a:rPr lang="en-US" altLang="zh-CN" dirty="0"/>
                  <a:t>: destination </a:t>
                </a:r>
              </a:p>
              <a:p>
                <a:pPr lvl="1"/>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i="1">
                            <a:latin typeface="Cambria Math" panose="02040503050406030204" pitchFamily="18" charset="0"/>
                          </a:rPr>
                          <m:t>𝑟</m:t>
                        </m:r>
                      </m:sub>
                    </m:sSub>
                  </m:oMath>
                </a14:m>
                <a:r>
                  <a:rPr lang="en-US" altLang="zh-CN" dirty="0"/>
                  <a:t>: release time </a:t>
                </a:r>
              </a:p>
              <a:p>
                <a:pPr lvl="1"/>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i="1">
                            <a:latin typeface="Cambria Math" panose="02040503050406030204" pitchFamily="18" charset="0"/>
                          </a:rPr>
                          <m:t>𝑟</m:t>
                        </m:r>
                      </m:sub>
                    </m:sSub>
                  </m:oMath>
                </a14:m>
                <a:r>
                  <a:rPr lang="en-US" altLang="zh-CN" dirty="0"/>
                  <a:t>: expired time (deadline) </a:t>
                </a:r>
              </a:p>
              <a:p>
                <a:pPr lvl="1"/>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i="1">
                            <a:latin typeface="Cambria Math" panose="02040503050406030204" pitchFamily="18" charset="0"/>
                          </a:rPr>
                          <m:t>𝑟</m:t>
                        </m:r>
                      </m:sub>
                    </m:sSub>
                  </m:oMath>
                </a14:m>
                <a:r>
                  <a:rPr lang="en-US" altLang="zh-CN" dirty="0"/>
                  <a:t>: penalty if the request is rejected</a:t>
                </a:r>
              </a:p>
              <a:p>
                <a:pPr lvl="1"/>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i="1">
                            <a:latin typeface="Cambria Math" panose="02040503050406030204" pitchFamily="18" charset="0"/>
                          </a:rPr>
                          <m:t>𝑟</m:t>
                        </m:r>
                      </m:sub>
                    </m:sSub>
                  </m:oMath>
                </a14:m>
                <a:r>
                  <a:rPr lang="en-US" altLang="zh-CN" dirty="0"/>
                  <a:t>: size</a:t>
                </a:r>
              </a:p>
              <a:p>
                <a:r>
                  <a:rPr lang="en-US" altLang="zh-CN" dirty="0"/>
                  <a:t>A set of requests </a:t>
                </a:r>
                <a14:m>
                  <m:oMath xmlns:m="http://schemas.openxmlformats.org/officeDocument/2006/math">
                    <m:r>
                      <a:rPr lang="en-US" altLang="zh-CN" b="0" i="1" smtClean="0">
                        <a:latin typeface="Cambria Math" panose="02040503050406030204" pitchFamily="18" charset="0"/>
                      </a:rPr>
                      <m:t>𝑅</m:t>
                    </m:r>
                  </m:oMath>
                </a14:m>
                <a:endParaRPr lang="en-US" altLang="zh-CN" dirty="0"/>
              </a:p>
              <a:p>
                <a:pPr lvl="1"/>
                <a:r>
                  <a:rPr lang="en-US" altLang="zh-CN" dirty="0"/>
                  <a:t>a set of served requests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𝑅</m:t>
                        </m:r>
                      </m:e>
                      <m:sup>
                        <m:r>
                          <a:rPr lang="en-US" altLang="zh-CN" b="0" i="1" smtClean="0">
                            <a:latin typeface="Cambria Math" panose="02040503050406030204" pitchFamily="18" charset="0"/>
                          </a:rPr>
                          <m:t>+</m:t>
                        </m:r>
                      </m:sup>
                    </m:sSup>
                  </m:oMath>
                </a14:m>
                <a:endParaRPr lang="en-US" altLang="zh-CN" dirty="0"/>
              </a:p>
              <a:p>
                <a:pPr lvl="1"/>
                <a:r>
                  <a:rPr lang="en-US" altLang="zh-CN" dirty="0"/>
                  <a:t>a set of </a:t>
                </a:r>
                <a:r>
                  <a:rPr lang="en-US" altLang="zh-CN" dirty="0">
                    <a:solidFill>
                      <a:srgbClr val="FF0000"/>
                    </a:solidFill>
                  </a:rPr>
                  <a:t>rejected requests </a:t>
                </a:r>
                <a14:m>
                  <m:oMath xmlns:m="http://schemas.openxmlformats.org/officeDocument/2006/math">
                    <m:sSup>
                      <m:sSupPr>
                        <m:ctrlPr>
                          <a:rPr lang="en-US" altLang="zh-CN" i="1">
                            <a:solidFill>
                              <a:srgbClr val="FF0000"/>
                            </a:solidFill>
                            <a:latin typeface="Cambria Math" panose="02040503050406030204" pitchFamily="18" charset="0"/>
                          </a:rPr>
                        </m:ctrlPr>
                      </m:sSupPr>
                      <m:e>
                        <m:r>
                          <a:rPr lang="en-US" altLang="zh-CN" i="1">
                            <a:solidFill>
                              <a:srgbClr val="FF0000"/>
                            </a:solidFill>
                            <a:latin typeface="Cambria Math" panose="02040503050406030204" pitchFamily="18" charset="0"/>
                          </a:rPr>
                          <m:t>𝑅</m:t>
                        </m:r>
                      </m:e>
                      <m:sup>
                        <m:r>
                          <a:rPr lang="en-US" altLang="zh-CN" b="0" i="1" smtClean="0">
                            <a:solidFill>
                              <a:srgbClr val="FF0000"/>
                            </a:solidFill>
                            <a:latin typeface="Cambria Math" panose="02040503050406030204" pitchFamily="18" charset="0"/>
                          </a:rPr>
                          <m:t>−</m:t>
                        </m:r>
                      </m:sup>
                    </m:sSup>
                  </m:oMath>
                </a14:m>
                <a:endParaRPr lang="en-US" altLang="zh-CN" dirty="0"/>
              </a:p>
              <a:p>
                <a:pPr lvl="1"/>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𝑅</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𝑅</m:t>
                        </m:r>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𝑅</m:t>
                    </m:r>
                  </m:oMath>
                </a14:m>
                <a:r>
                  <a:rPr lang="en-US" altLang="zh-CN" dirty="0"/>
                  <a:t> and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m:t>
                        </m:r>
                      </m:sup>
                    </m:sSup>
                    <m:r>
                      <a:rPr lang="en-US" altLang="zh-CN" i="1" smtClean="0">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𝑅</m:t>
                        </m:r>
                      </m:e>
                      <m:sup>
                        <m:r>
                          <a:rPr lang="en-US" altLang="zh-CN" i="1">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oMath>
                </a14:m>
                <a:endParaRPr lang="en-US" altLang="zh-CN" dirty="0"/>
              </a:p>
              <a:p>
                <a:pPr lvl="1"/>
                <a:endParaRPr lang="en-US" altLang="zh-CN" dirty="0"/>
              </a:p>
              <a:p>
                <a:pPr lvl="1"/>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41"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12</a:t>
            </a:fld>
            <a:endParaRPr lang="en-US" altLang="ko-KR"/>
          </a:p>
        </p:txBody>
      </p:sp>
    </p:spTree>
    <p:extLst>
      <p:ext uri="{BB962C8B-B14F-4D97-AF65-F5344CB8AC3E}">
        <p14:creationId xmlns:p14="http://schemas.microsoft.com/office/powerpoint/2010/main" val="267155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Problem Statement: Route</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Route of worker</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S</m:t>
                        </m:r>
                      </m:e>
                      <m:sub>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𝑤</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𝑙</m:t>
                            </m:r>
                          </m:e>
                          <m:sub>
                            <m:r>
                              <a:rPr lang="en-US" altLang="zh-CN" b="0" i="1" smtClean="0">
                                <a:latin typeface="Cambria Math" panose="02040503050406030204" pitchFamily="18" charset="0"/>
                                <a:ea typeface="Cambria Math" panose="02040503050406030204" pitchFamily="18" charset="0"/>
                              </a:rPr>
                              <m:t>𝑤</m:t>
                            </m:r>
                          </m:sub>
                          <m:sup>
                            <m:d>
                              <m:dPr>
                                <m:begChr m:val="|"/>
                                <m:endChr m:val="|"/>
                                <m:ctrlPr>
                                  <a:rPr lang="en-US" altLang="zh-CN" b="0" i="1" smtClean="0">
                                    <a:latin typeface="Cambria Math" panose="02040503050406030204" pitchFamily="18" charset="0"/>
                                    <a:ea typeface="Cambria Math" panose="02040503050406030204" pitchFamily="18" charset="0"/>
                                  </a:rPr>
                                </m:ctrlPr>
                              </m:dPr>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𝑆</m:t>
                                    </m:r>
                                  </m:e>
                                  <m:sub>
                                    <m:r>
                                      <a:rPr lang="en-US" altLang="zh-CN" b="0" i="1" smtClean="0">
                                        <a:latin typeface="Cambria Math" panose="02040503050406030204" pitchFamily="18" charset="0"/>
                                        <a:ea typeface="Cambria Math" panose="02040503050406030204" pitchFamily="18" charset="0"/>
                                      </a:rPr>
                                      <m:t>𝑤</m:t>
                                    </m:r>
                                  </m:sub>
                                </m:sSub>
                              </m:e>
                            </m:d>
                            <m:r>
                              <a:rPr lang="en-US" altLang="zh-CN" b="0" i="1" smtClean="0">
                                <a:latin typeface="Cambria Math" panose="02040503050406030204" pitchFamily="18" charset="0"/>
                                <a:ea typeface="Cambria Math" panose="02040503050406030204" pitchFamily="18" charset="0"/>
                              </a:rPr>
                              <m:t>−1</m:t>
                            </m:r>
                          </m:sup>
                        </m:sSubSup>
                      </m:e>
                    </m:d>
                  </m:oMath>
                </a14:m>
                <a:endParaRPr lang="en-US" altLang="zh-CN" dirty="0"/>
              </a:p>
              <a:p>
                <a:pPr lvl="1"/>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𝑤</m:t>
                        </m:r>
                      </m:sub>
                    </m:sSub>
                  </m:oMath>
                </a14:m>
                <a:r>
                  <a:rPr lang="en-US" altLang="zh-CN" dirty="0"/>
                  <a:t>: the set of requests served by </a:t>
                </a:r>
                <a14:m>
                  <m:oMath xmlns:m="http://schemas.openxmlformats.org/officeDocument/2006/math">
                    <m:r>
                      <a:rPr lang="en-US" altLang="zh-CN" i="1" smtClean="0">
                        <a:latin typeface="Cambria Math" panose="02040503050406030204" pitchFamily="18" charset="0"/>
                      </a:rPr>
                      <m:t>𝑤</m:t>
                    </m:r>
                  </m:oMath>
                </a14:m>
                <a:endParaRPr lang="en-US" altLang="zh-CN" dirty="0"/>
              </a:p>
              <a:p>
                <a:pPr lvl="1"/>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𝑤</m:t>
                        </m:r>
                      </m:sub>
                      <m:sup>
                        <m:r>
                          <a:rPr lang="en-US" altLang="zh-CN" b="0" i="1" smtClean="0">
                            <a:latin typeface="Cambria Math" panose="02040503050406030204" pitchFamily="18" charset="0"/>
                          </a:rPr>
                          <m:t>𝑖</m:t>
                        </m:r>
                      </m:sup>
                    </m:sSubSup>
                  </m:oMath>
                </a14:m>
                <a:r>
                  <a:rPr lang="zh-CN" altLang="en-US" dirty="0"/>
                  <a:t> </a:t>
                </a:r>
                <a:r>
                  <a:rPr lang="en-US" altLang="zh-CN" dirty="0"/>
                  <a:t>: either origin or destination of </a:t>
                </a:r>
                <a14:m>
                  <m:oMath xmlns:m="http://schemas.openxmlformats.org/officeDocument/2006/math">
                    <m:r>
                      <a:rPr lang="en-US" altLang="zh-CN" b="0" i="1" smtClean="0">
                        <a:latin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𝑅</m:t>
                        </m:r>
                      </m:e>
                      <m:sub>
                        <m:r>
                          <a:rPr lang="en-US" altLang="zh-CN" b="0" i="1" smtClean="0">
                            <a:latin typeface="Cambria Math" panose="02040503050406030204" pitchFamily="18" charset="0"/>
                            <a:ea typeface="Cambria Math" panose="02040503050406030204" pitchFamily="18" charset="0"/>
                          </a:rPr>
                          <m:t>𝑤</m:t>
                        </m:r>
                      </m:sub>
                    </m:sSub>
                  </m:oMath>
                </a14:m>
                <a:endParaRPr lang="en-US" altLang="zh-CN" dirty="0"/>
              </a:p>
              <a:p>
                <a:pPr lvl="1"/>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𝑤</m:t>
                            </m:r>
                          </m:sub>
                        </m:sSub>
                      </m:e>
                    </m:d>
                    <m:r>
                      <a:rPr lang="en-US" altLang="zh-CN" b="0" i="1" smtClean="0">
                        <a:latin typeface="Cambria Math" panose="02040503050406030204" pitchFamily="18" charset="0"/>
                      </a:rPr>
                      <m:t>:</m:t>
                    </m:r>
                  </m:oMath>
                </a14:m>
                <a:r>
                  <a:rPr lang="zh-CN" altLang="en-US" dirty="0"/>
                  <a:t> </a:t>
                </a:r>
                <a:r>
                  <a:rPr lang="en-US" altLang="zh-CN" dirty="0"/>
                  <a:t>distance of the route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4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13</a:t>
            </a:fld>
            <a:endParaRPr lang="en-US" altLang="ko-KR"/>
          </a:p>
        </p:txBody>
      </p:sp>
    </p:spTree>
    <p:extLst>
      <p:ext uri="{BB962C8B-B14F-4D97-AF65-F5344CB8AC3E}">
        <p14:creationId xmlns:p14="http://schemas.microsoft.com/office/powerpoint/2010/main" val="69958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Problem Statement</a:t>
            </a:r>
            <a:r>
              <a:rPr lang="zh-CN" altLang="en-US"/>
              <a:t>： </a:t>
            </a:r>
            <a:r>
              <a:rPr lang="en-US" altLang="zh-CN"/>
              <a:t>URPSM</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Unified RPSM (URPSM) problem</a:t>
                </a:r>
              </a:p>
              <a:p>
                <a:pPr lvl="1"/>
                <a:r>
                  <a:rPr lang="en-US" altLang="zh-CN" dirty="0"/>
                  <a:t>Given:</a:t>
                </a:r>
              </a:p>
              <a:p>
                <a:pPr lvl="2"/>
                <a:r>
                  <a:rPr lang="en-US" altLang="zh-CN" dirty="0"/>
                  <a:t>a road network </a:t>
                </a:r>
                <a14:m>
                  <m:oMath xmlns:m="http://schemas.openxmlformats.org/officeDocument/2006/math">
                    <m:r>
                      <a:rPr lang="en-US" altLang="zh-CN" i="1" smtClean="0">
                        <a:latin typeface="Cambria Math" panose="02040503050406030204" pitchFamily="18" charset="0"/>
                      </a:rPr>
                      <m:t>𝐺</m:t>
                    </m:r>
                  </m:oMath>
                </a14:m>
                <a:endParaRPr lang="en-US" altLang="zh-CN" dirty="0"/>
              </a:p>
              <a:p>
                <a:pPr lvl="2"/>
                <a:r>
                  <a:rPr lang="en-US" altLang="zh-CN" dirty="0"/>
                  <a:t>a set of workers </a:t>
                </a:r>
                <a14:m>
                  <m:oMath xmlns:m="http://schemas.openxmlformats.org/officeDocument/2006/math">
                    <m:r>
                      <a:rPr lang="en-US" altLang="zh-CN" i="1" smtClean="0">
                        <a:latin typeface="Cambria Math" panose="02040503050406030204" pitchFamily="18" charset="0"/>
                      </a:rPr>
                      <m:t>𝑊</m:t>
                    </m:r>
                  </m:oMath>
                </a14:m>
                <a:endParaRPr lang="en-US" altLang="zh-CN" dirty="0"/>
              </a:p>
              <a:p>
                <a:pPr lvl="2"/>
                <a:r>
                  <a:rPr lang="en-US" altLang="zh-CN" dirty="0"/>
                  <a:t>a set of requests </a:t>
                </a:r>
                <a14:m>
                  <m:oMath xmlns:m="http://schemas.openxmlformats.org/officeDocument/2006/math">
                    <m:r>
                      <a:rPr lang="en-US" altLang="zh-CN" i="1" smtClean="0">
                        <a:latin typeface="Cambria Math" panose="02040503050406030204" pitchFamily="18" charset="0"/>
                      </a:rPr>
                      <m:t>𝑅</m:t>
                    </m:r>
                  </m:oMath>
                </a14:m>
                <a:r>
                  <a:rPr lang="en-US" altLang="zh-CN" dirty="0"/>
                  <a:t> which are dynamically arrived</a:t>
                </a:r>
              </a:p>
              <a:p>
                <a:pPr lvl="2"/>
                <a:r>
                  <a:rPr lang="en-US" altLang="zh-CN" dirty="0"/>
                  <a:t>a weight parameter </a:t>
                </a:r>
                <a14:m>
                  <m:oMath xmlns:m="http://schemas.openxmlformats.org/officeDocument/2006/math">
                    <m:r>
                      <a:rPr lang="zh-CN" altLang="en-US" i="1" smtClean="0">
                        <a:latin typeface="Cambria Math" panose="02040503050406030204" pitchFamily="18" charset="0"/>
                      </a:rPr>
                      <m:t>𝛼</m:t>
                    </m:r>
                  </m:oMath>
                </a14:m>
                <a:endParaRPr lang="en-US" altLang="zh-CN" dirty="0"/>
              </a:p>
              <a:p>
                <a:pPr lvl="1"/>
                <a:r>
                  <a:rPr lang="en-US" altLang="zh-CN" dirty="0"/>
                  <a:t>Plan route </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S</m:t>
                        </m:r>
                      </m:e>
                      <m:sub>
                        <m:r>
                          <a:rPr lang="en-US" altLang="zh-CN" i="1">
                            <a:latin typeface="Cambria Math" panose="02040503050406030204" pitchFamily="18" charset="0"/>
                          </a:rPr>
                          <m:t>𝑤</m:t>
                        </m:r>
                      </m:sub>
                    </m:sSub>
                  </m:oMath>
                </a14:m>
                <a:r>
                  <a:rPr lang="en-US" altLang="zh-CN" dirty="0"/>
                  <a:t> for each worker </a:t>
                </a:r>
                <a14:m>
                  <m:oMath xmlns:m="http://schemas.openxmlformats.org/officeDocument/2006/math">
                    <m:r>
                      <a:rPr lang="en-US" altLang="zh-CN" i="1" smtClean="0">
                        <a:latin typeface="Cambria Math" panose="02040503050406030204" pitchFamily="18" charset="0"/>
                      </a:rPr>
                      <m:t>𝑤</m:t>
                    </m:r>
                  </m:oMath>
                </a14:m>
                <a:r>
                  <a:rPr lang="zh-CN" altLang="en-US" dirty="0"/>
                  <a:t> </a:t>
                </a:r>
                <a:r>
                  <a:rPr lang="en-US" altLang="zh-CN" dirty="0"/>
                  <a:t>to minimize </a:t>
                </a:r>
                <a:r>
                  <a:rPr lang="en-US" altLang="zh-CN" dirty="0">
                    <a:solidFill>
                      <a:srgbClr val="FF0000"/>
                    </a:solidFill>
                  </a:rPr>
                  <a:t>unified cost</a:t>
                </a:r>
              </a:p>
              <a:p>
                <a:pPr lvl="2"/>
                <a14:m>
                  <m:oMath xmlns:m="http://schemas.openxmlformats.org/officeDocument/2006/math">
                    <m:r>
                      <a:rPr lang="en-US" altLang="zh-CN" b="0" i="1" smtClean="0">
                        <a:solidFill>
                          <a:schemeClr val="tx1"/>
                        </a:solidFill>
                        <a:latin typeface="Cambria Math" panose="02040503050406030204" pitchFamily="18" charset="0"/>
                      </a:rPr>
                      <m:t>𝑈𝐶</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𝑊</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𝑅</m:t>
                        </m:r>
                      </m:e>
                    </m:d>
                    <m:r>
                      <a:rPr lang="en-US" altLang="zh-CN" b="0" i="1" smtClean="0">
                        <a:solidFill>
                          <a:schemeClr val="tx1"/>
                        </a:solidFill>
                        <a:latin typeface="Cambria Math" panose="02040503050406030204" pitchFamily="18" charset="0"/>
                      </a:rPr>
                      <m:t>=</m:t>
                    </m:r>
                    <m:r>
                      <a:rPr lang="zh-CN" altLang="en-US" b="0" i="1" smtClean="0">
                        <a:solidFill>
                          <a:schemeClr val="tx1"/>
                        </a:solidFill>
                        <a:latin typeface="Cambria Math" panose="02040503050406030204" pitchFamily="18" charset="0"/>
                      </a:rPr>
                      <m:t>𝛼</m:t>
                    </m:r>
                    <m:r>
                      <a:rPr lang="zh-CN" altLang="en-US" b="0" i="1" smtClean="0">
                        <a:solidFill>
                          <a:schemeClr val="tx1"/>
                        </a:solidFill>
                        <a:latin typeface="Cambria Math" panose="02040503050406030204" pitchFamily="18" charset="0"/>
                      </a:rPr>
                      <m:t>∙</m:t>
                    </m:r>
                    <m:nary>
                      <m:naryPr>
                        <m:chr m:val="∑"/>
                        <m:supHide m:val="on"/>
                        <m:ctrlPr>
                          <a:rPr lang="zh-CN" altLang="en-US" b="0" i="1" smtClean="0">
                            <a:solidFill>
                              <a:schemeClr val="tx1"/>
                            </a:solidFill>
                            <a:latin typeface="Cambria Math" panose="02040503050406030204" pitchFamily="18" charset="0"/>
                          </a:rPr>
                        </m:ctrlPr>
                      </m:naryPr>
                      <m:sub>
                        <m:r>
                          <m:rPr>
                            <m:brk m:alnAt="7"/>
                          </m:rPr>
                          <a:rPr lang="en-US" altLang="zh-CN" b="0" i="1" smtClean="0">
                            <a:solidFill>
                              <a:schemeClr val="tx1"/>
                            </a:solidFill>
                            <a:latin typeface="Cambria Math" panose="02040503050406030204" pitchFamily="18" charset="0"/>
                          </a:rPr>
                          <m:t>𝑤</m:t>
                        </m:r>
                        <m:r>
                          <a:rPr lang="zh-CN" altLang="en-US" b="0" i="1" smtClean="0">
                            <a:solidFill>
                              <a:schemeClr val="tx1"/>
                            </a:solidFill>
                            <a:latin typeface="Cambria Math" panose="02040503050406030204" pitchFamily="18" charset="0"/>
                          </a:rPr>
                          <m:t>𝜖</m:t>
                        </m:r>
                        <m:r>
                          <a:rPr lang="en-US" altLang="zh-CN" b="0" i="1" smtClean="0">
                            <a:solidFill>
                              <a:schemeClr val="tx1"/>
                            </a:solidFill>
                            <a:latin typeface="Cambria Math" panose="02040503050406030204" pitchFamily="18" charset="0"/>
                          </a:rPr>
                          <m:t>𝑊</m:t>
                        </m:r>
                      </m:sub>
                      <m:sup/>
                      <m:e>
                        <m:r>
                          <a:rPr lang="en-US" altLang="zh-CN" b="0" i="1" smtClean="0">
                            <a:solidFill>
                              <a:schemeClr val="tx1"/>
                            </a:solidFill>
                            <a:latin typeface="Cambria Math" panose="02040503050406030204" pitchFamily="18" charset="0"/>
                          </a:rPr>
                          <m:t>𝐷</m:t>
                        </m:r>
                        <m:r>
                          <a:rPr lang="en-US" altLang="zh-CN"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𝑆</m:t>
                            </m:r>
                          </m:e>
                          <m:sub>
                            <m:r>
                              <a:rPr lang="en-US" altLang="zh-CN" b="0" i="1" smtClean="0">
                                <a:solidFill>
                                  <a:schemeClr val="tx1"/>
                                </a:solidFill>
                                <a:latin typeface="Cambria Math" panose="02040503050406030204" pitchFamily="18" charset="0"/>
                              </a:rPr>
                              <m:t>𝑤</m:t>
                            </m:r>
                          </m:sub>
                        </m:sSub>
                        <m:r>
                          <a:rPr lang="en-US" altLang="zh-CN" b="0" i="1" smtClean="0">
                            <a:solidFill>
                              <a:schemeClr val="tx1"/>
                            </a:solidFill>
                            <a:latin typeface="Cambria Math" panose="02040503050406030204" pitchFamily="18" charset="0"/>
                          </a:rPr>
                          <m:t>)</m:t>
                        </m:r>
                      </m:e>
                    </m:nary>
                    <m:r>
                      <a:rPr lang="en-US" altLang="zh-CN" b="0" i="1" smtClean="0">
                        <a:solidFill>
                          <a:schemeClr val="tx1"/>
                        </a:solidFill>
                        <a:latin typeface="Cambria Math" panose="02040503050406030204" pitchFamily="18" charset="0"/>
                      </a:rPr>
                      <m:t>+</m:t>
                    </m:r>
                    <m:nary>
                      <m:naryPr>
                        <m:chr m:val="∑"/>
                        <m:supHide m:val="on"/>
                        <m:ctrlPr>
                          <a:rPr lang="en-US" altLang="zh-CN" b="0" i="1" smtClean="0">
                            <a:solidFill>
                              <a:schemeClr val="tx1"/>
                            </a:solidFill>
                            <a:latin typeface="Cambria Math" panose="02040503050406030204" pitchFamily="18" charset="0"/>
                          </a:rPr>
                        </m:ctrlPr>
                      </m:naryPr>
                      <m:sub>
                        <m:r>
                          <m:rPr>
                            <m:brk m:alnAt="7"/>
                          </m:rPr>
                          <a:rPr lang="en-US" altLang="zh-CN" b="0" i="1" smtClean="0">
                            <a:solidFill>
                              <a:schemeClr val="tx1"/>
                            </a:solidFill>
                            <a:latin typeface="Cambria Math" panose="02040503050406030204" pitchFamily="18" charset="0"/>
                          </a:rPr>
                          <m:t>𝑟</m:t>
                        </m:r>
                        <m:r>
                          <a:rPr lang="zh-CN" altLang="en-US" b="0" i="1" smtClean="0">
                            <a:solidFill>
                              <a:schemeClr val="tx1"/>
                            </a:solidFill>
                            <a:latin typeface="Cambria Math" panose="02040503050406030204" pitchFamily="18" charset="0"/>
                          </a:rPr>
                          <m:t>𝜖</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𝑅</m:t>
                            </m:r>
                          </m:e>
                          <m:sup>
                            <m:r>
                              <a:rPr lang="en-US" altLang="zh-CN" b="0" i="1" smtClean="0">
                                <a:solidFill>
                                  <a:schemeClr val="tx1"/>
                                </a:solidFill>
                                <a:latin typeface="Cambria Math" panose="02040503050406030204" pitchFamily="18" charset="0"/>
                              </a:rPr>
                              <m:t>−</m:t>
                            </m:r>
                          </m:sup>
                        </m:sSup>
                      </m:sub>
                      <m:sup/>
                      <m:e>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𝑝</m:t>
                            </m:r>
                          </m:e>
                          <m:sub>
                            <m:r>
                              <a:rPr lang="en-US" altLang="zh-CN" b="0" i="1" smtClean="0">
                                <a:solidFill>
                                  <a:schemeClr val="tx1"/>
                                </a:solidFill>
                                <a:latin typeface="Cambria Math" panose="02040503050406030204" pitchFamily="18" charset="0"/>
                              </a:rPr>
                              <m:t>𝑟</m:t>
                            </m:r>
                          </m:sub>
                        </m:sSub>
                      </m:e>
                    </m:nary>
                  </m:oMath>
                </a14:m>
                <a:endParaRPr lang="en-US" altLang="zh-CN" dirty="0">
                  <a:solidFill>
                    <a:srgbClr val="FF0000"/>
                  </a:solidFill>
                </a:endParaRPr>
              </a:p>
              <a:p>
                <a:pPr lvl="1"/>
                <a:r>
                  <a:rPr lang="en-US" altLang="zh-CN" dirty="0"/>
                  <a:t>Constraints:</a:t>
                </a:r>
              </a:p>
              <a:p>
                <a:pPr lvl="2"/>
                <a:r>
                  <a:rPr lang="en-US" altLang="zh-CN" dirty="0"/>
                  <a:t>each route is feasible</a:t>
                </a:r>
              </a:p>
              <a:p>
                <a:pPr lvl="2"/>
                <a:r>
                  <a:rPr lang="en-US" altLang="zh-CN" dirty="0"/>
                  <a:t>once requests are rejected, they can not be revoked</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41"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14</a:t>
            </a:fld>
            <a:endParaRPr lang="en-US" altLang="ko-KR"/>
          </a:p>
        </p:txBody>
      </p:sp>
    </p:spTree>
    <p:extLst>
      <p:ext uri="{BB962C8B-B14F-4D97-AF65-F5344CB8AC3E}">
        <p14:creationId xmlns:p14="http://schemas.microsoft.com/office/powerpoint/2010/main" val="25803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Statement: Unified Cost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i="1" smtClean="0">
                        <a:latin typeface="Cambria Math" panose="02040503050406030204" pitchFamily="18" charset="0"/>
                      </a:rPr>
                      <m:t>𝑈𝐶</m:t>
                    </m:r>
                    <m:d>
                      <m:dPr>
                        <m:ctrlPr>
                          <a:rPr lang="en-US" altLang="zh-CN" i="1">
                            <a:latin typeface="Cambria Math" panose="02040503050406030204" pitchFamily="18" charset="0"/>
                          </a:rPr>
                        </m:ctrlPr>
                      </m:dPr>
                      <m:e>
                        <m:r>
                          <a:rPr lang="en-US" altLang="zh-CN" i="1">
                            <a:latin typeface="Cambria Math" panose="02040503050406030204" pitchFamily="18" charset="0"/>
                          </a:rPr>
                          <m:t>𝑊</m:t>
                        </m:r>
                        <m:r>
                          <a:rPr lang="en-US" altLang="zh-CN" i="1">
                            <a:latin typeface="Cambria Math" panose="02040503050406030204" pitchFamily="18" charset="0"/>
                          </a:rPr>
                          <m:t>,</m:t>
                        </m:r>
                        <m:r>
                          <a:rPr lang="en-US" altLang="zh-CN" i="1">
                            <a:latin typeface="Cambria Math" panose="02040503050406030204" pitchFamily="18" charset="0"/>
                          </a:rPr>
                          <m:t>𝑅</m:t>
                        </m:r>
                      </m:e>
                    </m:d>
                    <m:r>
                      <a:rPr lang="en-US" altLang="zh-CN" i="1">
                        <a:latin typeface="Cambria Math" panose="02040503050406030204" pitchFamily="18" charset="0"/>
                      </a:rPr>
                      <m:t>=</m:t>
                    </m:r>
                    <m:r>
                      <a:rPr lang="zh-CN" altLang="en-US" i="1">
                        <a:latin typeface="Cambria Math" panose="02040503050406030204" pitchFamily="18" charset="0"/>
                      </a:rPr>
                      <m:t>𝛼</m:t>
                    </m:r>
                    <m:r>
                      <a:rPr lang="zh-CN" altLang="en-US" i="1">
                        <a:latin typeface="Cambria Math" panose="02040503050406030204" pitchFamily="18" charset="0"/>
                      </a:rPr>
                      <m:t>∙</m:t>
                    </m:r>
                    <m:nary>
                      <m:naryPr>
                        <m:chr m:val="∑"/>
                        <m:supHide m:val="on"/>
                        <m:ctrlPr>
                          <a:rPr lang="zh-CN" altLang="en-US" i="1">
                            <a:latin typeface="Cambria Math" panose="02040503050406030204" pitchFamily="18" charset="0"/>
                          </a:rPr>
                        </m:ctrlPr>
                      </m:naryPr>
                      <m:sub>
                        <m:r>
                          <m:rPr>
                            <m:brk m:alnAt="7"/>
                          </m:rPr>
                          <a:rPr lang="en-US" altLang="zh-CN" i="1">
                            <a:latin typeface="Cambria Math" panose="02040503050406030204" pitchFamily="18" charset="0"/>
                          </a:rPr>
                          <m:t>𝑤</m:t>
                        </m:r>
                        <m:r>
                          <a:rPr lang="zh-CN" altLang="en-US" i="1">
                            <a:latin typeface="Cambria Math" panose="02040503050406030204" pitchFamily="18" charset="0"/>
                          </a:rPr>
                          <m:t>𝜖</m:t>
                        </m:r>
                        <m:r>
                          <a:rPr lang="en-US" altLang="zh-CN" i="1">
                            <a:latin typeface="Cambria Math" panose="02040503050406030204" pitchFamily="18" charset="0"/>
                          </a:rPr>
                          <m:t>𝑊</m:t>
                        </m:r>
                      </m:sub>
                      <m:sup/>
                      <m:e>
                        <m:r>
                          <a:rPr lang="en-US" altLang="zh-CN" i="1">
                            <a:latin typeface="Cambria Math" panose="02040503050406030204" pitchFamily="18" charset="0"/>
                          </a:rPr>
                          <m:t>𝐷</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𝑤</m:t>
                            </m:r>
                          </m:sub>
                        </m:sSub>
                        <m:r>
                          <a:rPr lang="en-US" altLang="zh-CN" i="1">
                            <a:latin typeface="Cambria Math" panose="02040503050406030204" pitchFamily="18" charset="0"/>
                          </a:rPr>
                          <m:t>)</m:t>
                        </m:r>
                      </m:e>
                    </m:nary>
                    <m:r>
                      <a:rPr lang="en-US" altLang="zh-CN" i="1">
                        <a:latin typeface="Cambria Math" panose="02040503050406030204" pitchFamily="18" charset="0"/>
                      </a:rPr>
                      <m:t>+</m:t>
                    </m:r>
                    <m:nary>
                      <m:naryPr>
                        <m:chr m:val="∑"/>
                        <m:supHide m:val="on"/>
                        <m:ctrlPr>
                          <a:rPr lang="en-US" altLang="zh-CN" i="1">
                            <a:latin typeface="Cambria Math" panose="02040503050406030204" pitchFamily="18" charset="0"/>
                          </a:rPr>
                        </m:ctrlPr>
                      </m:naryPr>
                      <m:sub>
                        <m:r>
                          <m:rPr>
                            <m:brk m:alnAt="7"/>
                          </m:rPr>
                          <a:rPr lang="en-US" altLang="zh-CN" i="1">
                            <a:latin typeface="Cambria Math" panose="02040503050406030204" pitchFamily="18" charset="0"/>
                          </a:rPr>
                          <m:t>𝑟</m:t>
                        </m:r>
                        <m:r>
                          <a:rPr lang="zh-CN" altLang="en-US" i="1">
                            <a:latin typeface="Cambria Math" panose="02040503050406030204" pitchFamily="18" charset="0"/>
                          </a:rPr>
                          <m:t>𝜖</m:t>
                        </m:r>
                        <m:sSup>
                          <m:sSupPr>
                            <m:ctrlPr>
                              <a:rPr lang="en-US" altLang="zh-CN" i="1">
                                <a:latin typeface="Cambria Math" panose="02040503050406030204" pitchFamily="18"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m:t>
                            </m:r>
                          </m:sup>
                        </m:sSup>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𝑟</m:t>
                            </m:r>
                          </m:sub>
                        </m:sSub>
                      </m:e>
                    </m:nary>
                  </m:oMath>
                </a14:m>
                <a:endParaRPr lang="en-US" altLang="zh-CN" dirty="0"/>
              </a:p>
              <a:p>
                <a:pPr lvl="1"/>
                <a14:m>
                  <m:oMath xmlns:m="http://schemas.openxmlformats.org/officeDocument/2006/math">
                    <m:r>
                      <a:rPr lang="zh-CN" altLang="en-US" i="1">
                        <a:latin typeface="Cambria Math" panose="02040503050406030204" pitchFamily="18" charset="0"/>
                      </a:rPr>
                      <m:t>𝛼</m:t>
                    </m:r>
                  </m:oMath>
                </a14:m>
                <a:r>
                  <a:rPr lang="en-US" altLang="zh-CN" dirty="0"/>
                  <a:t>: </a:t>
                </a:r>
                <a:r>
                  <a:rPr lang="en-US" altLang="zh-CN" dirty="0">
                    <a:solidFill>
                      <a:srgbClr val="FF0000"/>
                    </a:solidFill>
                  </a:rPr>
                  <a:t>weight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𝑟</m:t>
                        </m:r>
                      </m:sub>
                    </m:sSub>
                  </m:oMath>
                </a14:m>
                <a:r>
                  <a:rPr lang="en-US" altLang="zh-CN" dirty="0"/>
                  <a:t>: </a:t>
                </a:r>
                <a:r>
                  <a:rPr lang="en-US" altLang="zh-CN" dirty="0">
                    <a:solidFill>
                      <a:srgbClr val="FF0000"/>
                    </a:solidFill>
                  </a:rPr>
                  <a:t>penalty</a:t>
                </a:r>
                <a:r>
                  <a:rPr lang="en-US" altLang="zh-CN" dirty="0"/>
                  <a:t> for rejecting the request</a:t>
                </a:r>
              </a:p>
              <a:p>
                <a:pPr lvl="1"/>
                <a14:m>
                  <m:oMath xmlns:m="http://schemas.openxmlformats.org/officeDocument/2006/math">
                    <m:d>
                      <m:dPr>
                        <m:begChr m:val="{"/>
                        <m:endChr m:val=""/>
                        <m:ctrlPr>
                          <a:rPr lang="en-US" altLang="zh-CN" i="1">
                            <a:latin typeface="Cambria Math" panose="02040503050406030204" pitchFamily="18" charset="0"/>
                            <a:ea typeface="Cambria Math" panose="02040503050406030204" pitchFamily="18" charset="0"/>
                          </a:rPr>
                        </m:ctrlPr>
                      </m:dPr>
                      <m:e>
                        <m:eqArr>
                          <m:eqArrPr>
                            <m:ctrlPr>
                              <a:rPr lang="en-US" altLang="zh-CN" i="1">
                                <a:latin typeface="Cambria Math" panose="02040503050406030204" pitchFamily="18" charset="0"/>
                                <a:ea typeface="Cambria Math" panose="02040503050406030204" pitchFamily="18" charset="0"/>
                              </a:rPr>
                            </m:ctrlPr>
                          </m:eqArrPr>
                          <m:e>
                            <m:r>
                              <a:rPr lang="zh-CN" altLang="en-US" i="1">
                                <a:latin typeface="Cambria Math" panose="02040503050406030204" pitchFamily="18" charset="0"/>
                              </a:rPr>
                              <m:t>𝛼</m:t>
                            </m:r>
                            <m:r>
                              <a:rPr lang="en-US" altLang="zh-CN" i="1">
                                <a:latin typeface="Cambria Math" panose="02040503050406030204" pitchFamily="18" charset="0"/>
                              </a:rPr>
                              <m:t> </m:t>
                            </m:r>
                            <m:r>
                              <a:rPr lang="en-US" altLang="zh-CN" i="1">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                      </m:t>
                            </m:r>
                          </m:e>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𝑝</m:t>
                                </m:r>
                              </m:e>
                              <m:sub>
                                <m:r>
                                  <a:rPr lang="en-US" altLang="zh-CN" i="1">
                                    <a:latin typeface="Cambria Math" panose="02040503050406030204" pitchFamily="18" charset="0"/>
                                    <a:ea typeface="Cambria Math" panose="02040503050406030204" pitchFamily="18" charset="0"/>
                                  </a:rPr>
                                  <m:t>𝑟</m:t>
                                </m:r>
                              </m:sub>
                            </m:sSub>
                            <m:r>
                              <a:rPr lang="en-US" altLang="zh-CN" i="1">
                                <a:latin typeface="Cambria Math" panose="02040503050406030204" pitchFamily="18" charset="0"/>
                                <a:ea typeface="Cambria Math" panose="02040503050406030204" pitchFamily="18" charset="0"/>
                              </a:rPr>
                              <m:t>=</m:t>
                            </m:r>
                            <m:r>
                              <m:rPr>
                                <m:sty m:val="p"/>
                              </m:rPr>
                              <a:rPr lang="en-US" altLang="zh-CN" b="0" i="0" smtClean="0">
                                <a:latin typeface="Cambria Math" panose="02040503050406030204" pitchFamily="18" charset="0"/>
                                <a:ea typeface="Cambria Math" panose="02040503050406030204" pitchFamily="18" charset="0"/>
                              </a:rPr>
                              <m:t>big</m:t>
                            </m:r>
                            <m:r>
                              <a:rPr lang="en-US" altLang="zh-CN" b="0" i="0" smtClean="0">
                                <a:latin typeface="Cambria Math" panose="02040503050406030204" pitchFamily="18" charset="0"/>
                                <a:ea typeface="Cambria Math" panose="02040503050406030204" pitchFamily="18" charset="0"/>
                              </a:rPr>
                              <m:t> </m:t>
                            </m:r>
                            <m:r>
                              <m:rPr>
                                <m:sty m:val="p"/>
                              </m:rPr>
                              <a:rPr lang="en-US" altLang="zh-CN" b="0" i="0" smtClean="0">
                                <a:latin typeface="Cambria Math" panose="02040503050406030204" pitchFamily="18" charset="0"/>
                                <a:ea typeface="Cambria Math" panose="02040503050406030204" pitchFamily="18" charset="0"/>
                              </a:rPr>
                              <m:t>constant</m:t>
                            </m:r>
                          </m:e>
                        </m:eqArr>
                      </m:e>
                    </m:d>
                  </m:oMath>
                </a14:m>
                <a:endParaRPr lang="en-US" altLang="zh-CN" dirty="0">
                  <a:solidFill>
                    <a:srgbClr val="FF0000"/>
                  </a:solidFill>
                  <a:latin typeface="Cambria Math" panose="02040503050406030204" pitchFamily="18" charset="0"/>
                  <a:ea typeface="Cambria Math" panose="02040503050406030204" pitchFamily="18" charset="0"/>
                </a:endParaRPr>
              </a:p>
              <a:p>
                <a:pPr lvl="1"/>
                <a14:m>
                  <m:oMath xmlns:m="http://schemas.openxmlformats.org/officeDocument/2006/math">
                    <m:d>
                      <m:dPr>
                        <m:begChr m:val="{"/>
                        <m:endChr m:val=""/>
                        <m:ctrlPr>
                          <a:rPr lang="en-US" altLang="zh-CN" i="1">
                            <a:latin typeface="Cambria Math" panose="02040503050406030204" pitchFamily="18" charset="0"/>
                            <a:ea typeface="Cambria Math" panose="02040503050406030204" pitchFamily="18" charset="0"/>
                          </a:rPr>
                        </m:ctrlPr>
                      </m:dPr>
                      <m:e>
                        <m:eqArr>
                          <m:eqArrPr>
                            <m:ctrlPr>
                              <a:rPr lang="en-US" altLang="zh-CN" i="1">
                                <a:latin typeface="Cambria Math" panose="02040503050406030204" pitchFamily="18" charset="0"/>
                                <a:ea typeface="Cambria Math" panose="02040503050406030204" pitchFamily="18" charset="0"/>
                              </a:rPr>
                            </m:ctrlPr>
                          </m:eqArrPr>
                          <m:e>
                            <m:r>
                              <a:rPr lang="zh-CN" altLang="en-US" i="1">
                                <a:latin typeface="Cambria Math" panose="02040503050406030204" pitchFamily="18" charset="0"/>
                              </a:rPr>
                              <m:t>𝛼</m:t>
                            </m:r>
                            <m:r>
                              <a:rPr lang="en-US" altLang="zh-CN" i="1">
                                <a:latin typeface="Cambria Math" panose="02040503050406030204" pitchFamily="18" charset="0"/>
                              </a:rPr>
                              <m:t>  </m:t>
                            </m:r>
                            <m:r>
                              <a:rPr lang="en-US" altLang="zh-CN" i="1">
                                <a:latin typeface="Cambria Math" panose="02040503050406030204" pitchFamily="18" charset="0"/>
                                <a:ea typeface="Cambria Math" panose="02040503050406030204" pitchFamily="18" charset="0"/>
                              </a:rPr>
                              <m:t>=0</m:t>
                            </m:r>
                          </m:e>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𝑝</m:t>
                                </m:r>
                              </m:e>
                              <m:sub>
                                <m:r>
                                  <a:rPr lang="en-US" altLang="zh-CN" i="1">
                                    <a:latin typeface="Cambria Math" panose="02040503050406030204" pitchFamily="18" charset="0"/>
                                    <a:ea typeface="Cambria Math" panose="02040503050406030204" pitchFamily="18" charset="0"/>
                                  </a:rPr>
                                  <m:t>𝑟</m:t>
                                </m:r>
                              </m:sub>
                            </m:sSub>
                            <m:r>
                              <a:rPr lang="en-US" altLang="zh-CN" i="1">
                                <a:latin typeface="Cambria Math" panose="02040503050406030204" pitchFamily="18" charset="0"/>
                                <a:ea typeface="Cambria Math" panose="02040503050406030204" pitchFamily="18" charset="0"/>
                              </a:rPr>
                              <m:t>=1</m:t>
                            </m:r>
                          </m:e>
                        </m:eqArr>
                      </m:e>
                    </m:d>
                  </m:oMath>
                </a14:m>
                <a:endParaRPr lang="en-US" altLang="zh-CN" dirty="0">
                  <a:solidFill>
                    <a:srgbClr val="FF0000"/>
                  </a:solidFill>
                  <a:latin typeface="Cambria Math" panose="02040503050406030204" pitchFamily="18" charset="0"/>
                  <a:ea typeface="Cambria Math" panose="02040503050406030204" pitchFamily="18" charset="0"/>
                </a:endParaRPr>
              </a:p>
              <a:p>
                <a:pPr lvl="1"/>
                <a14:m>
                  <m:oMath xmlns:m="http://schemas.openxmlformats.org/officeDocument/2006/math">
                    <m:d>
                      <m:dPr>
                        <m:begChr m:val="{"/>
                        <m:endChr m:val=""/>
                        <m:ctrlPr>
                          <a:rPr lang="en-US" altLang="zh-CN" i="1">
                            <a:latin typeface="Cambria Math" panose="02040503050406030204" pitchFamily="18" charset="0"/>
                            <a:ea typeface="Cambria Math" panose="02040503050406030204" pitchFamily="18" charset="0"/>
                          </a:rPr>
                        </m:ctrlPr>
                      </m:dPr>
                      <m:e>
                        <m:eqArr>
                          <m:eqArrPr>
                            <m:ctrlPr>
                              <a:rPr lang="en-US" altLang="zh-CN" i="1">
                                <a:latin typeface="Cambria Math" panose="02040503050406030204" pitchFamily="18" charset="0"/>
                                <a:ea typeface="Cambria Math" panose="02040503050406030204" pitchFamily="18" charset="0"/>
                              </a:rPr>
                            </m:ctrlPr>
                          </m:eqArrPr>
                          <m:e>
                            <m:r>
                              <a:rPr lang="zh-CN" altLang="en-US" i="1">
                                <a:latin typeface="Cambria Math" panose="02040503050406030204" pitchFamily="18" charset="0"/>
                              </a:rPr>
                              <m:t>𝛼</m:t>
                            </m:r>
                            <m:r>
                              <a:rPr lang="en-US" altLang="zh-CN" i="1">
                                <a:latin typeface="Cambria Math" panose="02040503050406030204" pitchFamily="18" charset="0"/>
                                <a:ea typeface="Cambria Math" panose="02040503050406030204" pitchFamily="18" charset="0"/>
                              </a:rPr>
                              <m:t>=</m:t>
                            </m:r>
                            <m:r>
                              <m:rPr>
                                <m:sty m:val="p"/>
                              </m:rPr>
                              <a:rPr lang="en-US" altLang="zh-CN">
                                <a:latin typeface="Cambria Math" panose="02040503050406030204" pitchFamily="18" charset="0"/>
                              </a:rPr>
                              <m:t>unit</m:t>
                            </m:r>
                            <m:r>
                              <a:rPr lang="en-US" altLang="zh-CN">
                                <a:latin typeface="Cambria Math" panose="02040503050406030204" pitchFamily="18" charset="0"/>
                              </a:rPr>
                              <m:t> </m:t>
                            </m:r>
                            <m:r>
                              <m:rPr>
                                <m:sty m:val="p"/>
                              </m:rPr>
                              <a:rPr lang="en-US" altLang="zh-CN">
                                <a:latin typeface="Cambria Math" panose="02040503050406030204" pitchFamily="18" charset="0"/>
                              </a:rPr>
                              <m:t>payment</m:t>
                            </m:r>
                            <m:r>
                              <a:rPr lang="en-US" altLang="zh-CN">
                                <a:latin typeface="Cambria Math" panose="02040503050406030204" pitchFamily="18" charset="0"/>
                              </a:rPr>
                              <m:t>                  </m:t>
                            </m:r>
                          </m:e>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𝑝</m:t>
                                </m:r>
                              </m:e>
                              <m:sub>
                                <m:r>
                                  <a:rPr lang="en-US" altLang="zh-CN" i="1">
                                    <a:latin typeface="Cambria Math" panose="02040503050406030204" pitchFamily="18" charset="0"/>
                                    <a:ea typeface="Cambria Math" panose="02040503050406030204" pitchFamily="18" charset="0"/>
                                  </a:rPr>
                                  <m:t>𝑟</m:t>
                                </m:r>
                              </m:sub>
                            </m:sSub>
                            <m:r>
                              <a:rPr lang="en-US" altLang="zh-CN" i="1">
                                <a:latin typeface="Cambria Math" panose="02040503050406030204" pitchFamily="18" charset="0"/>
                                <a:ea typeface="Cambria Math" panose="02040503050406030204" pitchFamily="18" charset="0"/>
                              </a:rPr>
                              <m:t>=</m:t>
                            </m:r>
                            <m:r>
                              <m:rPr>
                                <m:nor/>
                              </m:rPr>
                              <a:rPr lang="en-US" altLang="zh-CN" dirty="0">
                                <a:latin typeface="Cambria Math" panose="02040503050406030204" pitchFamily="18" charset="0"/>
                                <a:ea typeface="黑体" panose="02010609060101010101" pitchFamily="49" charset="-122"/>
                              </a:rPr>
                              <m:t>fare</m:t>
                            </m:r>
                            <m:r>
                              <m:rPr>
                                <m:nor/>
                              </m:rPr>
                              <a:rPr lang="en-US" altLang="zh-CN" dirty="0">
                                <a:latin typeface="Cambria Math" panose="02040503050406030204" pitchFamily="18" charset="0"/>
                                <a:ea typeface="黑体" panose="02010609060101010101" pitchFamily="49" charset="-122"/>
                              </a:rPr>
                              <m:t> </m:t>
                            </m:r>
                            <m:r>
                              <m:rPr>
                                <m:nor/>
                              </m:rPr>
                              <a:rPr lang="en-US" altLang="zh-CN" dirty="0">
                                <a:latin typeface="Cambria Math" panose="02040503050406030204" pitchFamily="18" charset="0"/>
                                <a:ea typeface="黑体" panose="02010609060101010101" pitchFamily="49" charset="-122"/>
                              </a:rPr>
                              <m:t>of</m:t>
                            </m:r>
                            <m:r>
                              <m:rPr>
                                <m:nor/>
                              </m:rPr>
                              <a:rPr lang="en-US" altLang="zh-CN" dirty="0">
                                <a:latin typeface="Cambria Math" panose="02040503050406030204" pitchFamily="18" charset="0"/>
                                <a:ea typeface="黑体" panose="02010609060101010101" pitchFamily="49" charset="-122"/>
                              </a:rPr>
                              <m:t> </m:t>
                            </m:r>
                            <m:r>
                              <m:rPr>
                                <m:nor/>
                              </m:rPr>
                              <a:rPr lang="en-US" altLang="zh-CN" dirty="0">
                                <a:latin typeface="Cambria Math" panose="02040503050406030204" pitchFamily="18" charset="0"/>
                                <a:ea typeface="黑体" panose="02010609060101010101" pitchFamily="49" charset="-122"/>
                              </a:rPr>
                              <m:t>request</m:t>
                            </m:r>
                            <m:r>
                              <m:rPr>
                                <m:nor/>
                              </m:rPr>
                              <a:rPr lang="en-US" altLang="zh-CN" dirty="0">
                                <a:latin typeface="Cambria Math" panose="02040503050406030204" pitchFamily="18" charset="0"/>
                                <a:ea typeface="黑体" panose="02010609060101010101" pitchFamily="49" charset="-122"/>
                              </a:rPr>
                              <m:t>              </m:t>
                            </m:r>
                          </m:e>
                        </m:eqArr>
                      </m:e>
                    </m:d>
                  </m:oMath>
                </a14:m>
                <a:endParaRPr lang="en-US" altLang="zh-CN" dirty="0">
                  <a:latin typeface="Cambria Math" panose="02040503050406030204" pitchFamily="18" charset="0"/>
                  <a:ea typeface="Cambria Math" panose="020405030504060302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15</a:t>
            </a:fld>
            <a:endParaRPr lang="en-US" altLang="ko-KR"/>
          </a:p>
        </p:txBody>
      </p:sp>
      <p:grpSp>
        <p:nvGrpSpPr>
          <p:cNvPr id="20" name="组合 19"/>
          <p:cNvGrpSpPr/>
          <p:nvPr/>
        </p:nvGrpSpPr>
        <p:grpSpPr>
          <a:xfrm>
            <a:off x="4479265" y="2132856"/>
            <a:ext cx="4451824" cy="769801"/>
            <a:chOff x="4616967" y="2130285"/>
            <a:chExt cx="4451824" cy="769801"/>
          </a:xfrm>
        </p:grpSpPr>
        <p:sp>
          <p:nvSpPr>
            <p:cNvPr id="11" name="矩形 10"/>
            <p:cNvSpPr/>
            <p:nvPr/>
          </p:nvSpPr>
          <p:spPr>
            <a:xfrm>
              <a:off x="4616967" y="2130285"/>
              <a:ext cx="4451824" cy="769801"/>
            </a:xfrm>
            <a:prstGeom prst="rect">
              <a:avLst/>
            </a:prstGeom>
            <a:solidFill>
              <a:srgbClr val="23E148"/>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973E1420-341B-4599-B343-FE8D9E6E44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782" t="3166" r="10790" b="-1"/>
            <a:stretch/>
          </p:blipFill>
          <p:spPr>
            <a:xfrm>
              <a:off x="4694063" y="2171615"/>
              <a:ext cx="982851" cy="692528"/>
            </a:xfrm>
            <a:prstGeom prst="rect">
              <a:avLst/>
            </a:prstGeom>
          </p:spPr>
        </p:pic>
        <p:sp>
          <p:nvSpPr>
            <p:cNvPr id="13" name="矩形 12">
              <a:extLst>
                <a:ext uri="{FF2B5EF4-FFF2-40B4-BE49-F238E27FC236}">
                  <a16:creationId xmlns:a16="http://schemas.microsoft.com/office/drawing/2014/main" id="{55194836-4E59-472E-8BE1-1D4C06818BDA}"/>
                </a:ext>
              </a:extLst>
            </p:cNvPr>
            <p:cNvSpPr>
              <a:spLocks noChangeArrowheads="1"/>
            </p:cNvSpPr>
            <p:nvPr/>
          </p:nvSpPr>
          <p:spPr bwMode="auto">
            <a:xfrm>
              <a:off x="5574747" y="2294406"/>
              <a:ext cx="3311831" cy="487470"/>
            </a:xfrm>
            <a:prstGeom prst="rect">
              <a:avLst/>
            </a:prstGeom>
            <a:noFill/>
            <a:ln w="9525">
              <a:no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en-US" altLang="zh-CN" sz="2400">
                  <a:solidFill>
                    <a:schemeClr val="bg1"/>
                  </a:solidFill>
                  <a:latin typeface="Calibri" panose="020F0502020204030204" pitchFamily="34" charset="0"/>
                  <a:ea typeface="黑体" pitchFamily="49" charset="-122"/>
                  <a:cs typeface="Times New Roman" panose="02020603050405020304" pitchFamily="18" charset="0"/>
                </a:rPr>
                <a:t>Minimize Total Distance</a:t>
              </a:r>
              <a:endParaRPr lang="en-US" altLang="zh-CN" sz="2400" dirty="0">
                <a:solidFill>
                  <a:schemeClr val="bg1"/>
                </a:solidFill>
                <a:latin typeface="Calibri" panose="020F0502020204030204" pitchFamily="34" charset="0"/>
                <a:ea typeface="黑体" pitchFamily="49" charset="-122"/>
                <a:cs typeface="Times New Roman" panose="02020603050405020304" pitchFamily="18" charset="0"/>
              </a:endParaRPr>
            </a:p>
          </p:txBody>
        </p:sp>
      </p:grpSp>
      <p:grpSp>
        <p:nvGrpSpPr>
          <p:cNvPr id="21" name="组合 20"/>
          <p:cNvGrpSpPr/>
          <p:nvPr/>
        </p:nvGrpSpPr>
        <p:grpSpPr>
          <a:xfrm>
            <a:off x="4479265" y="3181992"/>
            <a:ext cx="4485223" cy="769801"/>
            <a:chOff x="4567480" y="3268980"/>
            <a:chExt cx="4485223" cy="769801"/>
          </a:xfrm>
        </p:grpSpPr>
        <p:sp>
          <p:nvSpPr>
            <p:cNvPr id="14" name="矩形 13"/>
            <p:cNvSpPr/>
            <p:nvPr/>
          </p:nvSpPr>
          <p:spPr>
            <a:xfrm>
              <a:off x="4567480" y="3268980"/>
              <a:ext cx="4451824" cy="769801"/>
            </a:xfrm>
            <a:prstGeom prst="rect">
              <a:avLst/>
            </a:prstGeom>
            <a:solidFill>
              <a:srgbClr val="FFC000"/>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55194836-4E59-472E-8BE1-1D4C06818BDA}"/>
                </a:ext>
              </a:extLst>
            </p:cNvPr>
            <p:cNvSpPr>
              <a:spLocks noChangeArrowheads="1"/>
            </p:cNvSpPr>
            <p:nvPr/>
          </p:nvSpPr>
          <p:spPr bwMode="auto">
            <a:xfrm>
              <a:off x="5550898" y="3410165"/>
              <a:ext cx="3501805" cy="487470"/>
            </a:xfrm>
            <a:prstGeom prst="rect">
              <a:avLst/>
            </a:prstGeom>
            <a:noFill/>
            <a:ln w="9525">
              <a:no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en-US" altLang="zh-CN" sz="2400">
                  <a:solidFill>
                    <a:schemeClr val="bg1"/>
                  </a:solidFill>
                  <a:latin typeface="Calibri" panose="020F0502020204030204" pitchFamily="34" charset="0"/>
                  <a:ea typeface="黑体" pitchFamily="49" charset="-122"/>
                  <a:cs typeface="Times New Roman" panose="02020603050405020304" pitchFamily="18" charset="0"/>
                </a:rPr>
                <a:t>Maximize Served Request</a:t>
              </a:r>
              <a:endParaRPr lang="en-US" altLang="zh-CN" sz="2400" dirty="0">
                <a:solidFill>
                  <a:schemeClr val="bg1"/>
                </a:solidFill>
                <a:latin typeface="Calibri" panose="020F0502020204030204" pitchFamily="34" charset="0"/>
                <a:ea typeface="黑体" pitchFamily="49" charset="-122"/>
                <a:cs typeface="Times New Roman" panose="02020603050405020304" pitchFamily="18" charset="0"/>
              </a:endParaRPr>
            </a:p>
          </p:txBody>
        </p:sp>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t="32328" r="52580" b="16299"/>
            <a:stretch/>
          </p:blipFill>
          <p:spPr>
            <a:xfrm>
              <a:off x="4575119" y="3304934"/>
              <a:ext cx="1121763" cy="732626"/>
            </a:xfrm>
            <a:prstGeom prst="rect">
              <a:avLst/>
            </a:prstGeom>
          </p:spPr>
        </p:pic>
      </p:grpSp>
      <p:grpSp>
        <p:nvGrpSpPr>
          <p:cNvPr id="22" name="组合 21"/>
          <p:cNvGrpSpPr/>
          <p:nvPr/>
        </p:nvGrpSpPr>
        <p:grpSpPr>
          <a:xfrm>
            <a:off x="4479265" y="4277549"/>
            <a:ext cx="4451824" cy="769801"/>
            <a:chOff x="4567480" y="4138850"/>
            <a:chExt cx="4451824" cy="769801"/>
          </a:xfrm>
        </p:grpSpPr>
        <p:sp>
          <p:nvSpPr>
            <p:cNvPr id="17" name="矩形 16"/>
            <p:cNvSpPr/>
            <p:nvPr/>
          </p:nvSpPr>
          <p:spPr>
            <a:xfrm>
              <a:off x="4567480" y="4138850"/>
              <a:ext cx="4451824" cy="769801"/>
            </a:xfrm>
            <a:prstGeom prst="rect">
              <a:avLst/>
            </a:prstGeom>
            <a:solidFill>
              <a:srgbClr val="00B0F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55194836-4E59-472E-8BE1-1D4C06818BDA}"/>
                </a:ext>
              </a:extLst>
            </p:cNvPr>
            <p:cNvSpPr>
              <a:spLocks noChangeArrowheads="1"/>
            </p:cNvSpPr>
            <p:nvPr/>
          </p:nvSpPr>
          <p:spPr bwMode="auto">
            <a:xfrm>
              <a:off x="5456892" y="4280035"/>
              <a:ext cx="3501805" cy="487470"/>
            </a:xfrm>
            <a:prstGeom prst="rect">
              <a:avLst/>
            </a:prstGeom>
            <a:noFill/>
            <a:ln w="9525">
              <a:no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en-US" altLang="zh-CN" sz="2400">
                  <a:solidFill>
                    <a:schemeClr val="bg1"/>
                  </a:solidFill>
                  <a:latin typeface="Calibri" panose="020F0502020204030204" pitchFamily="34" charset="0"/>
                  <a:ea typeface="黑体" pitchFamily="49" charset="-122"/>
                  <a:cs typeface="Times New Roman" panose="02020603050405020304" pitchFamily="18" charset="0"/>
                </a:rPr>
                <a:t>Maximize Total Revenue</a:t>
              </a:r>
              <a:endParaRPr lang="en-US" altLang="zh-CN" sz="2400" dirty="0">
                <a:solidFill>
                  <a:schemeClr val="bg1"/>
                </a:solidFill>
                <a:latin typeface="Calibri" panose="020F0502020204030204" pitchFamily="34" charset="0"/>
                <a:ea typeface="黑体" pitchFamily="49" charset="-122"/>
                <a:cs typeface="Times New Roman" panose="02020603050405020304" pitchFamily="18" charset="0"/>
              </a:endParaRPr>
            </a:p>
          </p:txBody>
        </p:sp>
        <p:pic>
          <p:nvPicPr>
            <p:cNvPr id="19" name="图片 18">
              <a:extLst>
                <a:ext uri="{FF2B5EF4-FFF2-40B4-BE49-F238E27FC236}">
                  <a16:creationId xmlns:a16="http://schemas.microsoft.com/office/drawing/2014/main" id="{6232C98C-A68C-40CD-8D9B-723BB0D2C3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4576" y="4178745"/>
              <a:ext cx="982851" cy="692528"/>
            </a:xfrm>
            <a:prstGeom prst="rect">
              <a:avLst/>
            </a:prstGeom>
          </p:spPr>
        </p:pic>
      </p:grpSp>
    </p:spTree>
    <p:extLst>
      <p:ext uri="{BB962C8B-B14F-4D97-AF65-F5344CB8AC3E}">
        <p14:creationId xmlns:p14="http://schemas.microsoft.com/office/powerpoint/2010/main" val="3972678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Example</a:t>
            </a:r>
            <a:endParaRPr lang="zh-CN" altLang="en-US"/>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16</a:t>
            </a:fld>
            <a:endParaRPr lang="en-US" altLang="ko-KR"/>
          </a:p>
        </p:txBody>
      </p:sp>
      <mc:AlternateContent xmlns:mc="http://schemas.openxmlformats.org/markup-compatibility/2006" xmlns:a14="http://schemas.microsoft.com/office/drawing/2010/main">
        <mc:Choice Requires="a14">
          <p:graphicFrame>
            <p:nvGraphicFramePr>
              <p:cNvPr id="49" name="表格 48"/>
              <p:cNvGraphicFramePr>
                <a:graphicFrameLocks noGrp="1"/>
              </p:cNvGraphicFramePr>
              <p:nvPr>
                <p:extLst>
                  <p:ext uri="{D42A27DB-BD31-4B8C-83A1-F6EECF244321}">
                    <p14:modId xmlns:p14="http://schemas.microsoft.com/office/powerpoint/2010/main" val="2929264075"/>
                  </p:ext>
                </p:extLst>
              </p:nvPr>
            </p:nvGraphicFramePr>
            <p:xfrm>
              <a:off x="5436096" y="1854415"/>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en-US" altLang="zh-CN" b="1" i="1" smtClean="0">
                                        <a:solidFill>
                                          <a:srgbClr val="FF0000"/>
                                        </a:solidFill>
                                        <a:latin typeface="Cambria Math" panose="02040503050406030204" pitchFamily="18" charset="0"/>
                                      </a:rPr>
                                      <m:t>𝒓</m:t>
                                    </m:r>
                                  </m:e>
                                  <m:sub>
                                    <m:r>
                                      <a:rPr lang="en-US" altLang="zh-CN" b="1" i="1" smtClean="0">
                                        <a:solidFill>
                                          <a:srgbClr val="FF0000"/>
                                        </a:solidFill>
                                        <a:latin typeface="Cambria Math" panose="02040503050406030204" pitchFamily="18" charset="0"/>
                                      </a:rPr>
                                      <m:t>𝟏</m:t>
                                    </m:r>
                                  </m:sub>
                                </m:sSub>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9" name="表格 48"/>
              <p:cNvGraphicFramePr>
                <a:graphicFrameLocks noGrp="1"/>
              </p:cNvGraphicFramePr>
              <p:nvPr>
                <p:extLst>
                  <p:ext uri="{D42A27DB-BD31-4B8C-83A1-F6EECF244321}">
                    <p14:modId xmlns:p14="http://schemas.microsoft.com/office/powerpoint/2010/main" val="2929264075"/>
                  </p:ext>
                </p:extLst>
              </p:nvPr>
            </p:nvGraphicFramePr>
            <p:xfrm>
              <a:off x="5436096" y="1854415"/>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02174" t="-1639" r="-405435" b="-303279"/>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200000" t="-1639" r="-301075" b="-303279"/>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300000" t="-1639" r="-201075" b="-303279"/>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04348" t="-1639" r="-103261" b="-303279"/>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98925" t="-1639" r="-2151" b="-303279"/>
                          </a:stretch>
                        </a:blipFill>
                      </a:tcPr>
                    </a:tc>
                    <a:extLst>
                      <a:ext uri="{0D108BD9-81ED-4DB2-BD59-A6C34878D82A}">
                        <a16:rowId xmlns:a16="http://schemas.microsoft.com/office/drawing/2014/main" val="10000"/>
                      </a:ext>
                    </a:extLst>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075" t="-101639" r="-500000" b="-203279"/>
                          </a:stretch>
                        </a:blipFill>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300000" t="-101639" r="-201075" b="-203279"/>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04348" t="-101639" r="-103261" b="-203279"/>
                          </a:stretch>
                        </a:blipFill>
                      </a:tcPr>
                    </a:tc>
                    <a:tc>
                      <a:txBody>
                        <a:bodyPr/>
                        <a:lstStyle/>
                        <a:p>
                          <a:pPr algn="ctr"/>
                          <a:r>
                            <a:rPr lang="en-US" altLang="zh-CN" dirty="0">
                              <a:solidFill>
                                <a:schemeClr val="tx1"/>
                              </a:solidFill>
                            </a:rPr>
                            <a:t>20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p:cxnSp>
        <p:nvCxnSpPr>
          <p:cNvPr id="52" name="直接箭头连接符 51"/>
          <p:cNvCxnSpPr/>
          <p:nvPr/>
        </p:nvCxnSpPr>
        <p:spPr bwMode="auto">
          <a:xfrm>
            <a:off x="1109855" y="5013176"/>
            <a:ext cx="6192688" cy="0"/>
          </a:xfrm>
          <a:prstGeom prst="straightConnector1">
            <a:avLst/>
          </a:prstGeom>
          <a:solidFill>
            <a:srgbClr val="C0C0C0">
              <a:alpha val="0"/>
            </a:srgbClr>
          </a:solidFill>
          <a:ln w="57150" cap="flat" cmpd="sng" algn="ctr">
            <a:solidFill>
              <a:schemeClr val="tx1"/>
            </a:solidFill>
            <a:prstDash val="solid"/>
            <a:round/>
            <a:headEnd type="none" w="med" len="med"/>
            <a:tailEnd type="triangle"/>
          </a:ln>
          <a:effectLst/>
        </p:spPr>
      </p:cxnSp>
      <p:cxnSp>
        <p:nvCxnSpPr>
          <p:cNvPr id="54" name="直接连接符 53"/>
          <p:cNvCxnSpPr/>
          <p:nvPr/>
        </p:nvCxnSpPr>
        <p:spPr bwMode="auto">
          <a:xfrm>
            <a:off x="1782547"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55" name="文本框 54"/>
          <p:cNvSpPr txBox="1"/>
          <p:nvPr/>
        </p:nvSpPr>
        <p:spPr>
          <a:xfrm>
            <a:off x="1458028" y="5000379"/>
            <a:ext cx="649037" cy="400110"/>
          </a:xfrm>
          <a:prstGeom prst="rect">
            <a:avLst/>
          </a:prstGeom>
          <a:noFill/>
        </p:spPr>
        <p:txBody>
          <a:bodyPr wrap="square" rtlCol="0">
            <a:spAutoFit/>
          </a:bodyPr>
          <a:lstStyle/>
          <a:p>
            <a:pPr algn="ctr"/>
            <a:r>
              <a:rPr lang="en-US" altLang="zh-CN" sz="2000">
                <a:solidFill>
                  <a:srgbClr val="FF0000"/>
                </a:solidFill>
              </a:rPr>
              <a:t>0</a:t>
            </a:r>
            <a:endParaRPr lang="zh-CN" altLang="en-US" sz="2000">
              <a:solidFill>
                <a:srgbClr val="FF0000"/>
              </a:solidFill>
            </a:endParaRPr>
          </a:p>
        </p:txBody>
      </p:sp>
      <p:cxnSp>
        <p:nvCxnSpPr>
          <p:cNvPr id="56" name="直接连接符 55"/>
          <p:cNvCxnSpPr/>
          <p:nvPr/>
        </p:nvCxnSpPr>
        <p:spPr bwMode="auto">
          <a:xfrm>
            <a:off x="4744158"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57" name="文本框 56"/>
          <p:cNvSpPr txBox="1"/>
          <p:nvPr/>
        </p:nvSpPr>
        <p:spPr>
          <a:xfrm>
            <a:off x="4499290" y="5021334"/>
            <a:ext cx="649037" cy="400110"/>
          </a:xfrm>
          <a:prstGeom prst="rect">
            <a:avLst/>
          </a:prstGeom>
          <a:noFill/>
        </p:spPr>
        <p:txBody>
          <a:bodyPr wrap="square" rtlCol="0">
            <a:spAutoFit/>
          </a:bodyPr>
          <a:lstStyle/>
          <a:p>
            <a:r>
              <a:rPr lang="en-US" altLang="zh-CN" sz="2000">
                <a:solidFill>
                  <a:srgbClr val="FF0000"/>
                </a:solidFill>
              </a:rPr>
              <a:t>23</a:t>
            </a:r>
            <a:endParaRPr lang="zh-CN" altLang="en-US" sz="2000">
              <a:solidFill>
                <a:srgbClr val="FF0000"/>
              </a:solidFill>
            </a:endParaRPr>
          </a:p>
        </p:txBody>
      </p:sp>
      <mc:AlternateContent xmlns:mc="http://schemas.openxmlformats.org/markup-compatibility/2006" xmlns:a14="http://schemas.microsoft.com/office/drawing/2010/main">
        <mc:Choice Requires="a14">
          <p:sp>
            <p:nvSpPr>
              <p:cNvPr id="58" name="文本框 57"/>
              <p:cNvSpPr txBox="1"/>
              <p:nvPr/>
            </p:nvSpPr>
            <p:spPr>
              <a:xfrm>
                <a:off x="4462361" y="4290458"/>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en-US" altLang="zh-CN" sz="2400" b="1" i="1" smtClean="0">
                              <a:solidFill>
                                <a:srgbClr val="FF0000"/>
                              </a:solidFill>
                              <a:latin typeface="Cambria Math" panose="02040503050406030204" pitchFamily="18" charset="0"/>
                            </a:rPr>
                            <m:t>𝒆</m:t>
                          </m:r>
                        </m:e>
                        <m:sub>
                          <m:r>
                            <a:rPr lang="en-US" altLang="zh-CN" sz="2400" b="1" i="1" smtClean="0">
                              <a:solidFill>
                                <a:srgbClr val="FF0000"/>
                              </a:solidFill>
                              <a:latin typeface="Cambria Math" panose="02040503050406030204" pitchFamily="18" charset="0"/>
                            </a:rPr>
                            <m:t>𝟏</m:t>
                          </m:r>
                        </m:sub>
                      </m:sSub>
                    </m:oMath>
                  </m:oMathPara>
                </a14:m>
                <a:endParaRPr lang="zh-CN" altLang="en-US" sz="2400"/>
              </a:p>
            </p:txBody>
          </p:sp>
        </mc:Choice>
        <mc:Fallback xmlns="">
          <p:sp>
            <p:nvSpPr>
              <p:cNvPr id="58" name="文本框 57"/>
              <p:cNvSpPr txBox="1">
                <a:spLocks noRot="1" noChangeAspect="1" noMove="1" noResize="1" noEditPoints="1" noAdjustHandles="1" noChangeArrowheads="1" noChangeShapeType="1" noTextEdit="1"/>
              </p:cNvSpPr>
              <p:nvPr/>
            </p:nvSpPr>
            <p:spPr>
              <a:xfrm>
                <a:off x="4462361" y="4290458"/>
                <a:ext cx="649037" cy="461665"/>
              </a:xfrm>
              <a:prstGeom prst="rect">
                <a:avLst/>
              </a:prstGeom>
              <a:blipFill rotWithShape="0">
                <a:blip r:embed="rId16"/>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p:cNvSpPr txBox="1"/>
              <p:nvPr/>
            </p:nvSpPr>
            <p:spPr>
              <a:xfrm>
                <a:off x="1458028" y="4308826"/>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en-US" altLang="zh-CN" sz="2400" b="1" i="1" smtClean="0">
                              <a:solidFill>
                                <a:srgbClr val="FF0000"/>
                              </a:solidFill>
                              <a:latin typeface="Cambria Math" panose="02040503050406030204" pitchFamily="18" charset="0"/>
                            </a:rPr>
                            <m:t>𝒕</m:t>
                          </m:r>
                        </m:e>
                        <m:sub>
                          <m:r>
                            <a:rPr lang="en-US" altLang="zh-CN" sz="2400" b="1" i="1" smtClean="0">
                              <a:solidFill>
                                <a:srgbClr val="FF0000"/>
                              </a:solidFill>
                              <a:latin typeface="Cambria Math" panose="02040503050406030204" pitchFamily="18" charset="0"/>
                            </a:rPr>
                            <m:t>𝟏</m:t>
                          </m:r>
                        </m:sub>
                      </m:sSub>
                    </m:oMath>
                  </m:oMathPara>
                </a14:m>
                <a:endParaRPr lang="zh-CN" altLang="en-US" sz="2400"/>
              </a:p>
            </p:txBody>
          </p:sp>
        </mc:Choice>
        <mc:Fallback xmlns="">
          <p:sp>
            <p:nvSpPr>
              <p:cNvPr id="59" name="文本框 58"/>
              <p:cNvSpPr txBox="1">
                <a:spLocks noRot="1" noChangeAspect="1" noMove="1" noResize="1" noEditPoints="1" noAdjustHandles="1" noChangeArrowheads="1" noChangeShapeType="1" noTextEdit="1"/>
              </p:cNvSpPr>
              <p:nvPr/>
            </p:nvSpPr>
            <p:spPr>
              <a:xfrm>
                <a:off x="1458028" y="4308826"/>
                <a:ext cx="649037" cy="461665"/>
              </a:xfrm>
              <a:prstGeom prst="rect">
                <a:avLst/>
              </a:prstGeom>
              <a:blipFill rotWithShape="0">
                <a:blip r:embed="rId17"/>
                <a:stretch>
                  <a:fillRect b="-3947"/>
                </a:stretch>
              </a:blipFill>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520754E9-09DB-4BC7-9C17-84BC16FCC313}"/>
              </a:ext>
            </a:extLst>
          </p:cNvPr>
          <p:cNvGrpSpPr/>
          <p:nvPr/>
        </p:nvGrpSpPr>
        <p:grpSpPr>
          <a:xfrm>
            <a:off x="611560" y="1155796"/>
            <a:ext cx="4305563" cy="2543127"/>
            <a:chOff x="611560" y="1155796"/>
            <a:chExt cx="4305563" cy="2543127"/>
          </a:xfrm>
        </p:grpSpPr>
        <p:pic>
          <p:nvPicPr>
            <p:cNvPr id="6" name="图片 5">
              <a:extLst>
                <a:ext uri="{FF2B5EF4-FFF2-40B4-BE49-F238E27FC236}">
                  <a16:creationId xmlns:a16="http://schemas.microsoft.com/office/drawing/2014/main" id="{AD3A4D11-51AF-9843-A342-B2EE4BA6D501}"/>
                </a:ext>
              </a:extLst>
            </p:cNvPr>
            <p:cNvPicPr>
              <a:picLocks noChangeAspect="1"/>
            </p:cNvPicPr>
            <p:nvPr/>
          </p:nvPicPr>
          <p:blipFill rotWithShape="1">
            <a:blip r:embed="rId18">
              <a:extLst>
                <a:ext uri="{28A0092B-C50C-407E-A947-70E740481C1C}">
                  <a14:useLocalDpi xmlns:a14="http://schemas.microsoft.com/office/drawing/2010/main"/>
                </a:ext>
              </a:extLst>
            </a:blip>
            <a:srcRect l="5510" t="36647" r="85597" b="49672"/>
            <a:stretch/>
          </p:blipFill>
          <p:spPr>
            <a:xfrm>
              <a:off x="1864179" y="3337775"/>
              <a:ext cx="396932" cy="361148"/>
            </a:xfrm>
            <a:prstGeom prst="rect">
              <a:avLst/>
            </a:prstGeom>
          </p:spPr>
        </p:pic>
        <p:pic>
          <p:nvPicPr>
            <p:cNvPr id="7" name="图片 6">
              <a:extLst>
                <a:ext uri="{FF2B5EF4-FFF2-40B4-BE49-F238E27FC236}">
                  <a16:creationId xmlns:a16="http://schemas.microsoft.com/office/drawing/2014/main" id="{AD3A4D11-51AF-9843-A342-B2EE4BA6D501}"/>
                </a:ext>
              </a:extLst>
            </p:cNvPr>
            <p:cNvPicPr>
              <a:picLocks noChangeAspect="1"/>
            </p:cNvPicPr>
            <p:nvPr/>
          </p:nvPicPr>
          <p:blipFill rotWithShape="1">
            <a:blip r:embed="rId18">
              <a:extLst>
                <a:ext uri="{28A0092B-C50C-407E-A947-70E740481C1C}">
                  <a14:useLocalDpi xmlns:a14="http://schemas.microsoft.com/office/drawing/2010/main"/>
                </a:ext>
              </a:extLst>
            </a:blip>
            <a:srcRect l="5510" t="36647" r="85597" b="49672"/>
            <a:stretch/>
          </p:blipFill>
          <p:spPr>
            <a:xfrm>
              <a:off x="1545856" y="1419576"/>
              <a:ext cx="396932" cy="361148"/>
            </a:xfrm>
            <a:prstGeom prst="rect">
              <a:avLst/>
            </a:prstGeom>
          </p:spPr>
        </p:pic>
        <mc:AlternateContent xmlns:mc="http://schemas.openxmlformats.org/markup-compatibility/2006" xmlns:a14="http://schemas.microsoft.com/office/drawing/2010/main">
          <mc:Choice Requires="a14">
            <p:sp>
              <p:nvSpPr>
                <p:cNvPr id="42" name="文本框 41"/>
                <p:cNvSpPr txBox="1"/>
                <p:nvPr/>
              </p:nvSpPr>
              <p:spPr>
                <a:xfrm>
                  <a:off x="1453506" y="120675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42" name="文本框 41"/>
                <p:cNvSpPr txBox="1">
                  <a:spLocks noRot="1" noChangeAspect="1" noMove="1" noResize="1" noEditPoints="1" noAdjustHandles="1" noChangeArrowheads="1" noChangeShapeType="1" noTextEdit="1"/>
                </p:cNvSpPr>
                <p:nvPr/>
              </p:nvSpPr>
              <p:spPr>
                <a:xfrm>
                  <a:off x="1453506" y="1206754"/>
                  <a:ext cx="636836"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1743913" y="3122396"/>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2</m:t>
                            </m:r>
                          </m:sub>
                        </m:sSub>
                      </m:oMath>
                    </m:oMathPara>
                  </a14:m>
                  <a:endParaRPr lang="zh-CN" altLang="en-US" sz="1600"/>
                </a:p>
              </p:txBody>
            </p:sp>
          </mc:Choice>
          <mc:Fallback xmlns="">
            <p:sp>
              <p:nvSpPr>
                <p:cNvPr id="43" name="文本框 42"/>
                <p:cNvSpPr txBox="1">
                  <a:spLocks noRot="1" noChangeAspect="1" noMove="1" noResize="1" noEditPoints="1" noAdjustHandles="1" noChangeArrowheads="1" noChangeShapeType="1" noTextEdit="1"/>
                </p:cNvSpPr>
                <p:nvPr/>
              </p:nvSpPr>
              <p:spPr>
                <a:xfrm>
                  <a:off x="1743913" y="3122396"/>
                  <a:ext cx="636836" cy="338554"/>
                </a:xfrm>
                <a:prstGeom prst="rect">
                  <a:avLst/>
                </a:prstGeom>
                <a:blipFill>
                  <a:blip r:embed="rId20"/>
                  <a:stretch>
                    <a:fillRect/>
                  </a:stretch>
                </a:blipFill>
              </p:spPr>
              <p:txBody>
                <a:bodyPr/>
                <a:lstStyle/>
                <a:p>
                  <a:r>
                    <a:rPr lang="zh-CN" altLang="en-US">
                      <a:noFill/>
                    </a:rPr>
                    <a:t> </a:t>
                  </a:r>
                </a:p>
              </p:txBody>
            </p:sp>
          </mc:Fallback>
        </mc:AlternateContent>
        <p:pic>
          <p:nvPicPr>
            <p:cNvPr id="50" name="图片 4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33078" y="2201076"/>
              <a:ext cx="489157" cy="489157"/>
            </a:xfrm>
            <a:prstGeom prst="rect">
              <a:avLst/>
            </a:prstGeom>
          </p:spPr>
        </p:pic>
        <p:grpSp>
          <p:nvGrpSpPr>
            <p:cNvPr id="60" name="组合 59">
              <a:extLst>
                <a:ext uri="{FF2B5EF4-FFF2-40B4-BE49-F238E27FC236}">
                  <a16:creationId xmlns:a16="http://schemas.microsoft.com/office/drawing/2014/main" id="{A1C448A6-E917-4779-8C5B-95F91D9A477B}"/>
                </a:ext>
              </a:extLst>
            </p:cNvPr>
            <p:cNvGrpSpPr/>
            <p:nvPr/>
          </p:nvGrpSpPr>
          <p:grpSpPr>
            <a:xfrm>
              <a:off x="611560" y="1155796"/>
              <a:ext cx="4305563" cy="2500673"/>
              <a:chOff x="210673" y="3549808"/>
              <a:chExt cx="4305563" cy="2500673"/>
            </a:xfrm>
          </p:grpSpPr>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F565FC6C-C1E8-4A9D-BB9E-20BE0677786A}"/>
                      </a:ext>
                    </a:extLst>
                  </p:cNvPr>
                  <p:cNvSpPr txBox="1"/>
                  <p:nvPr/>
                </p:nvSpPr>
                <p:spPr>
                  <a:xfrm>
                    <a:off x="210673" y="499700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91" name="文本框 90"/>
                  <p:cNvSpPr txBox="1">
                    <a:spLocks noRot="1" noChangeAspect="1" noMove="1" noResize="1" noEditPoints="1" noAdjustHandles="1" noChangeArrowheads="1" noChangeShapeType="1" noTextEdit="1"/>
                  </p:cNvSpPr>
                  <p:nvPr/>
                </p:nvSpPr>
                <p:spPr>
                  <a:xfrm>
                    <a:off x="210673" y="4997004"/>
                    <a:ext cx="636836" cy="338554"/>
                  </a:xfrm>
                  <a:prstGeom prst="rect">
                    <a:avLst/>
                  </a:prstGeom>
                  <a:blipFill rotWithShape="0">
                    <a:blip r:embed="rId4"/>
                    <a:stretch>
                      <a:fillRect r="-29808" b="-10909"/>
                    </a:stretch>
                  </a:blipFill>
                </p:spPr>
                <p:txBody>
                  <a:bodyPr/>
                  <a:lstStyle/>
                  <a:p>
                    <a:r>
                      <a:rPr lang="zh-CN" altLang="en-US">
                        <a:noFill/>
                      </a:rPr>
                      <a:t> </a:t>
                    </a:r>
                  </a:p>
                </p:txBody>
              </p:sp>
            </mc:Fallback>
          </mc:AlternateContent>
          <p:sp>
            <p:nvSpPr>
              <p:cNvPr id="62" name="椭圆 61">
                <a:extLst>
                  <a:ext uri="{FF2B5EF4-FFF2-40B4-BE49-F238E27FC236}">
                    <a16:creationId xmlns:a16="http://schemas.microsoft.com/office/drawing/2014/main" id="{F02D457B-C1DE-46B2-B97D-2E0E4F18B454}"/>
                  </a:ext>
                </a:extLst>
              </p:cNvPr>
              <p:cNvSpPr/>
              <p:nvPr/>
            </p:nvSpPr>
            <p:spPr>
              <a:xfrm>
                <a:off x="765453" y="4876588"/>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FD805360-4A4A-4DA4-AB16-412C4AEC6BD3}"/>
                  </a:ext>
                </a:extLst>
              </p:cNvPr>
              <p:cNvSpPr/>
              <p:nvPr/>
            </p:nvSpPr>
            <p:spPr>
              <a:xfrm>
                <a:off x="2820222" y="3898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C9BF524D-8DB1-4541-AEF7-6E7220037F46}"/>
                  </a:ext>
                </a:extLst>
              </p:cNvPr>
              <p:cNvSpPr/>
              <p:nvPr/>
            </p:nvSpPr>
            <p:spPr>
              <a:xfrm>
                <a:off x="2467659" y="487071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C5C04A75-0306-43FF-9CD6-F117E595AE30}"/>
                  </a:ext>
                </a:extLst>
              </p:cNvPr>
              <p:cNvSpPr/>
              <p:nvPr/>
            </p:nvSpPr>
            <p:spPr>
              <a:xfrm>
                <a:off x="1814391" y="56388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C40FC832-714B-48D0-9AB3-04F57BDAA1F2}"/>
                  </a:ext>
                </a:extLst>
              </p:cNvPr>
              <p:cNvSpPr/>
              <p:nvPr/>
            </p:nvSpPr>
            <p:spPr>
              <a:xfrm>
                <a:off x="3661304" y="4222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0E1ADBCD-DBE8-4AC3-9C50-FBD8817C0246}"/>
                      </a:ext>
                    </a:extLst>
                  </p:cNvPr>
                  <p:cNvSpPr txBox="1"/>
                  <p:nvPr/>
                </p:nvSpPr>
                <p:spPr>
                  <a:xfrm>
                    <a:off x="1402681" y="3730076"/>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dirty="0"/>
                  </a:p>
                </p:txBody>
              </p:sp>
            </mc:Choice>
            <mc:Fallback xmlns="">
              <p:sp>
                <p:nvSpPr>
                  <p:cNvPr id="67" name="文本框 66">
                    <a:extLst>
                      <a:ext uri="{FF2B5EF4-FFF2-40B4-BE49-F238E27FC236}">
                        <a16:creationId xmlns:a16="http://schemas.microsoft.com/office/drawing/2014/main" id="{0E1ADBCD-DBE8-4AC3-9C50-FBD8817C0246}"/>
                      </a:ext>
                    </a:extLst>
                  </p:cNvPr>
                  <p:cNvSpPr txBox="1">
                    <a:spLocks noRot="1" noChangeAspect="1" noMove="1" noResize="1" noEditPoints="1" noAdjustHandles="1" noChangeArrowheads="1" noChangeShapeType="1" noTextEdit="1"/>
                  </p:cNvSpPr>
                  <p:nvPr/>
                </p:nvSpPr>
                <p:spPr>
                  <a:xfrm>
                    <a:off x="1402681" y="3730076"/>
                    <a:ext cx="636836" cy="338554"/>
                  </a:xfrm>
                  <a:prstGeom prst="rect">
                    <a:avLst/>
                  </a:prstGeom>
                  <a:blipFill>
                    <a:blip r:embed="rId22"/>
                    <a:stretch>
                      <a:fillRect r="-29808" b="-10714"/>
                    </a:stretch>
                  </a:blipFill>
                </p:spPr>
                <p:txBody>
                  <a:bodyPr/>
                  <a:lstStyle/>
                  <a:p>
                    <a:r>
                      <a:rPr lang="zh-CN" altLang="en-US">
                        <a:noFill/>
                      </a:rPr>
                      <a:t> </a:t>
                    </a:r>
                  </a:p>
                </p:txBody>
              </p:sp>
            </mc:Fallback>
          </mc:AlternateContent>
          <p:sp>
            <p:nvSpPr>
              <p:cNvPr id="68" name="椭圆 67">
                <a:extLst>
                  <a:ext uri="{FF2B5EF4-FFF2-40B4-BE49-F238E27FC236}">
                    <a16:creationId xmlns:a16="http://schemas.microsoft.com/office/drawing/2014/main" id="{66522BDD-564B-430C-B77F-582D0C21E874}"/>
                  </a:ext>
                </a:extLst>
              </p:cNvPr>
              <p:cNvSpPr/>
              <p:nvPr/>
            </p:nvSpPr>
            <p:spPr>
              <a:xfrm>
                <a:off x="4122716" y="4884746"/>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A992C3C1-A423-4DD3-BD0D-27B83888DE27}"/>
                  </a:ext>
                </a:extLst>
              </p:cNvPr>
              <p:cNvSpPr/>
              <p:nvPr/>
            </p:nvSpPr>
            <p:spPr>
              <a:xfrm>
                <a:off x="1595950" y="4114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a:extLst>
                  <a:ext uri="{FF2B5EF4-FFF2-40B4-BE49-F238E27FC236}">
                    <a16:creationId xmlns:a16="http://schemas.microsoft.com/office/drawing/2014/main" id="{17BBE7F7-B337-4436-9080-4CBBDE805A4F}"/>
                  </a:ext>
                </a:extLst>
              </p:cNvPr>
              <p:cNvCxnSpPr>
                <a:stCxn id="62" idx="6"/>
                <a:endCxn id="64" idx="2"/>
              </p:cNvCxnSpPr>
              <p:nvPr/>
            </p:nvCxnSpPr>
            <p:spPr>
              <a:xfrm flipV="1">
                <a:off x="909453" y="4942719"/>
                <a:ext cx="1558206" cy="5869"/>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A05101C0-0120-4F7C-992D-9643488EF4C8}"/>
                  </a:ext>
                </a:extLst>
              </p:cNvPr>
              <p:cNvCxnSpPr>
                <a:stCxn id="95" idx="7"/>
                <a:endCxn id="69" idx="2"/>
              </p:cNvCxnSpPr>
              <p:nvPr/>
            </p:nvCxnSpPr>
            <p:spPr>
              <a:xfrm flipV="1">
                <a:off x="885082" y="4186309"/>
                <a:ext cx="710868" cy="351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8C002E25-6D78-46B5-8188-2CE40713F5E4}"/>
                  </a:ext>
                </a:extLst>
              </p:cNvPr>
              <p:cNvCxnSpPr>
                <a:stCxn id="64" idx="3"/>
                <a:endCxn id="65" idx="7"/>
              </p:cNvCxnSpPr>
              <p:nvPr/>
            </p:nvCxnSpPr>
            <p:spPr>
              <a:xfrm flipH="1">
                <a:off x="1937303" y="4993631"/>
                <a:ext cx="551444" cy="6663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2E74740C-2E48-40C9-AC35-1A4DB4365E34}"/>
                  </a:ext>
                </a:extLst>
              </p:cNvPr>
              <p:cNvCxnSpPr>
                <a:stCxn id="65" idx="6"/>
                <a:endCxn id="68" idx="4"/>
              </p:cNvCxnSpPr>
              <p:nvPr/>
            </p:nvCxnSpPr>
            <p:spPr>
              <a:xfrm flipV="1">
                <a:off x="1958391" y="5028746"/>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8B856383-40AD-405B-80AA-185210CF1C28}"/>
                  </a:ext>
                </a:extLst>
              </p:cNvPr>
              <p:cNvCxnSpPr>
                <a:stCxn id="62" idx="5"/>
                <a:endCxn id="65" idx="2"/>
              </p:cNvCxnSpPr>
              <p:nvPr/>
            </p:nvCxnSpPr>
            <p:spPr>
              <a:xfrm>
                <a:off x="888365" y="4999500"/>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75C3ADD6-CDEF-492D-9BAA-23173AADA941}"/>
                  </a:ext>
                </a:extLst>
              </p:cNvPr>
              <p:cNvCxnSpPr>
                <a:stCxn id="69" idx="7"/>
                <a:endCxn id="63" idx="2"/>
              </p:cNvCxnSpPr>
              <p:nvPr/>
            </p:nvCxnSpPr>
            <p:spPr>
              <a:xfrm flipV="1">
                <a:off x="1718862" y="3970309"/>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F7ED62EE-EDF2-46A0-844B-20D7B0E625FC}"/>
                  </a:ext>
                </a:extLst>
              </p:cNvPr>
              <p:cNvCxnSpPr>
                <a:stCxn id="66" idx="5"/>
                <a:endCxn id="68" idx="0"/>
              </p:cNvCxnSpPr>
              <p:nvPr/>
            </p:nvCxnSpPr>
            <p:spPr>
              <a:xfrm>
                <a:off x="3784216" y="4345221"/>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3524207B-6411-45C8-8E74-A01A6EAA54A2}"/>
                  </a:ext>
                </a:extLst>
              </p:cNvPr>
              <p:cNvCxnSpPr>
                <a:stCxn id="63" idx="6"/>
                <a:endCxn id="66" idx="1"/>
              </p:cNvCxnSpPr>
              <p:nvPr/>
            </p:nvCxnSpPr>
            <p:spPr>
              <a:xfrm>
                <a:off x="2964222" y="3970309"/>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988F59D8-2A6A-4044-B86B-DE970FC2695B}"/>
                  </a:ext>
                </a:extLst>
              </p:cNvPr>
              <p:cNvCxnSpPr>
                <a:stCxn id="64" idx="6"/>
                <a:endCxn id="68" idx="2"/>
              </p:cNvCxnSpPr>
              <p:nvPr/>
            </p:nvCxnSpPr>
            <p:spPr>
              <a:xfrm>
                <a:off x="2611659" y="4942719"/>
                <a:ext cx="1511057" cy="14027"/>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F15546DB-01A9-49E2-B594-3D9DFF147311}"/>
                  </a:ext>
                </a:extLst>
              </p:cNvPr>
              <p:cNvCxnSpPr>
                <a:stCxn id="64" idx="7"/>
                <a:endCxn id="66" idx="3"/>
              </p:cNvCxnSpPr>
              <p:nvPr/>
            </p:nvCxnSpPr>
            <p:spPr>
              <a:xfrm flipV="1">
                <a:off x="2590571" y="4345221"/>
                <a:ext cx="1091821" cy="546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9318EDAC-2DE3-4199-BCC9-6460D0CB43E7}"/>
                      </a:ext>
                    </a:extLst>
                  </p:cNvPr>
                  <p:cNvSpPr txBox="1"/>
                  <p:nvPr/>
                </p:nvSpPr>
                <p:spPr>
                  <a:xfrm>
                    <a:off x="1731241" y="571192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155" name="文本框 154"/>
                  <p:cNvSpPr txBox="1">
                    <a:spLocks noRot="1" noChangeAspect="1" noMove="1" noResize="1" noEditPoints="1" noAdjustHandles="1" noChangeArrowheads="1" noChangeShapeType="1" noTextEdit="1"/>
                  </p:cNvSpPr>
                  <p:nvPr/>
                </p:nvSpPr>
                <p:spPr>
                  <a:xfrm>
                    <a:off x="1731241" y="5711927"/>
                    <a:ext cx="636836" cy="338554"/>
                  </a:xfrm>
                  <a:prstGeom prst="rect">
                    <a:avLst/>
                  </a:prstGeom>
                  <a:blipFill rotWithShape="0">
                    <a:blip r:embed="rId6"/>
                    <a:stretch>
                      <a:fillRect r="-29808"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DCA18FAE-1CD0-441C-A1E7-60ED8ACA2E9B}"/>
                      </a:ext>
                    </a:extLst>
                  </p:cNvPr>
                  <p:cNvSpPr txBox="1"/>
                  <p:nvPr/>
                </p:nvSpPr>
                <p:spPr>
                  <a:xfrm>
                    <a:off x="2049659" y="451707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156" name="文本框 155"/>
                  <p:cNvSpPr txBox="1">
                    <a:spLocks noRot="1" noChangeAspect="1" noMove="1" noResize="1" noEditPoints="1" noAdjustHandles="1" noChangeArrowheads="1" noChangeShapeType="1" noTextEdit="1"/>
                  </p:cNvSpPr>
                  <p:nvPr/>
                </p:nvSpPr>
                <p:spPr>
                  <a:xfrm>
                    <a:off x="2049659" y="4517074"/>
                    <a:ext cx="636836" cy="338554"/>
                  </a:xfrm>
                  <a:prstGeom prst="rect">
                    <a:avLst/>
                  </a:prstGeom>
                  <a:blipFill rotWithShape="0">
                    <a:blip r:embed="rId7"/>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A94BC2E7-683F-4447-A840-B817C6F47092}"/>
                      </a:ext>
                    </a:extLst>
                  </p:cNvPr>
                  <p:cNvSpPr txBox="1"/>
                  <p:nvPr/>
                </p:nvSpPr>
                <p:spPr>
                  <a:xfrm>
                    <a:off x="2493717" y="354980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157" name="文本框 156"/>
                  <p:cNvSpPr txBox="1">
                    <a:spLocks noRot="1" noChangeAspect="1" noMove="1" noResize="1" noEditPoints="1" noAdjustHandles="1" noChangeArrowheads="1" noChangeShapeType="1" noTextEdit="1"/>
                  </p:cNvSpPr>
                  <p:nvPr/>
                </p:nvSpPr>
                <p:spPr>
                  <a:xfrm>
                    <a:off x="2493717" y="3549808"/>
                    <a:ext cx="636836" cy="338554"/>
                  </a:xfrm>
                  <a:prstGeom prst="rect">
                    <a:avLst/>
                  </a:prstGeom>
                  <a:blipFill rotWithShape="0">
                    <a:blip r:embed="rId8"/>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0C467DF3-5DE5-4769-9CEC-18A2B86BD633}"/>
                      </a:ext>
                    </a:extLst>
                  </p:cNvPr>
                  <p:cNvSpPr txBox="1"/>
                  <p:nvPr/>
                </p:nvSpPr>
                <p:spPr>
                  <a:xfrm>
                    <a:off x="3879400" y="503807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162" name="文本框 161"/>
                  <p:cNvSpPr txBox="1">
                    <a:spLocks noRot="1" noChangeAspect="1" noMove="1" noResize="1" noEditPoints="1" noAdjustHandles="1" noChangeArrowheads="1" noChangeShapeType="1" noTextEdit="1"/>
                  </p:cNvSpPr>
                  <p:nvPr/>
                </p:nvSpPr>
                <p:spPr>
                  <a:xfrm>
                    <a:off x="3879400" y="5038077"/>
                    <a:ext cx="636836" cy="338554"/>
                  </a:xfrm>
                  <a:prstGeom prst="rect">
                    <a:avLst/>
                  </a:prstGeom>
                  <a:blipFill rotWithShape="0">
                    <a:blip r:embed="rId9"/>
                    <a:stretch>
                      <a:fillRect r="-4571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794CD251-5B8D-4B34-827E-0364E7EA76F6}"/>
                      </a:ext>
                    </a:extLst>
                  </p:cNvPr>
                  <p:cNvSpPr txBox="1"/>
                  <p:nvPr/>
                </p:nvSpPr>
                <p:spPr>
                  <a:xfrm>
                    <a:off x="3404572" y="387674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163" name="文本框 162"/>
                  <p:cNvSpPr txBox="1">
                    <a:spLocks noRot="1" noChangeAspect="1" noMove="1" noResize="1" noEditPoints="1" noAdjustHandles="1" noChangeArrowheads="1" noChangeShapeType="1" noTextEdit="1"/>
                  </p:cNvSpPr>
                  <p:nvPr/>
                </p:nvSpPr>
                <p:spPr>
                  <a:xfrm>
                    <a:off x="3404572" y="3876742"/>
                    <a:ext cx="636836" cy="338554"/>
                  </a:xfrm>
                  <a:prstGeom prst="rect">
                    <a:avLst/>
                  </a:prstGeom>
                  <a:blipFill rotWithShape="0">
                    <a:blip r:embed="rId10"/>
                    <a:stretch>
                      <a:fillRect r="-29524" b="-10909"/>
                    </a:stretch>
                  </a:blipFill>
                </p:spPr>
                <p:txBody>
                  <a:bodyPr/>
                  <a:lstStyle/>
                  <a:p>
                    <a:r>
                      <a:rPr lang="zh-CN" altLang="en-US">
                        <a:noFill/>
                      </a:rPr>
                      <a:t> </a:t>
                    </a:r>
                  </a:p>
                </p:txBody>
              </p:sp>
            </mc:Fallback>
          </mc:AlternateContent>
          <p:sp>
            <p:nvSpPr>
              <p:cNvPr id="85" name="文本框 84">
                <a:extLst>
                  <a:ext uri="{FF2B5EF4-FFF2-40B4-BE49-F238E27FC236}">
                    <a16:creationId xmlns:a16="http://schemas.microsoft.com/office/drawing/2014/main" id="{1CCBC3B2-EE4E-4DA9-9F6F-AA47D85497FF}"/>
                  </a:ext>
                </a:extLst>
              </p:cNvPr>
              <p:cNvSpPr txBox="1"/>
              <p:nvPr/>
            </p:nvSpPr>
            <p:spPr>
              <a:xfrm>
                <a:off x="907825" y="41215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6" name="文本框 85">
                <a:extLst>
                  <a:ext uri="{FF2B5EF4-FFF2-40B4-BE49-F238E27FC236}">
                    <a16:creationId xmlns:a16="http://schemas.microsoft.com/office/drawing/2014/main" id="{ADFFD632-7991-4AB4-AAF0-83EB22EDF104}"/>
                  </a:ext>
                </a:extLst>
              </p:cNvPr>
              <p:cNvSpPr txBox="1"/>
              <p:nvPr/>
            </p:nvSpPr>
            <p:spPr>
              <a:xfrm>
                <a:off x="1492779" y="465451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7" name="文本框 86">
                <a:extLst>
                  <a:ext uri="{FF2B5EF4-FFF2-40B4-BE49-F238E27FC236}">
                    <a16:creationId xmlns:a16="http://schemas.microsoft.com/office/drawing/2014/main" id="{7AF406EE-F328-4131-81D6-4FA58662033D}"/>
                  </a:ext>
                </a:extLst>
              </p:cNvPr>
              <p:cNvSpPr txBox="1"/>
              <p:nvPr/>
            </p:nvSpPr>
            <p:spPr>
              <a:xfrm>
                <a:off x="1157679" y="5304123"/>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8" name="文本框 87">
                <a:extLst>
                  <a:ext uri="{FF2B5EF4-FFF2-40B4-BE49-F238E27FC236}">
                    <a16:creationId xmlns:a16="http://schemas.microsoft.com/office/drawing/2014/main" id="{D6F96630-4630-4D48-B6F3-1398ECC40D39}"/>
                  </a:ext>
                </a:extLst>
              </p:cNvPr>
              <p:cNvSpPr txBox="1"/>
              <p:nvPr/>
            </p:nvSpPr>
            <p:spPr>
              <a:xfrm>
                <a:off x="3047298" y="53484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9" name="文本框 88">
                <a:extLst>
                  <a:ext uri="{FF2B5EF4-FFF2-40B4-BE49-F238E27FC236}">
                    <a16:creationId xmlns:a16="http://schemas.microsoft.com/office/drawing/2014/main" id="{F83FFC52-F434-4E23-A8B1-07BB9767A83D}"/>
                  </a:ext>
                </a:extLst>
              </p:cNvPr>
              <p:cNvSpPr txBox="1"/>
              <p:nvPr/>
            </p:nvSpPr>
            <p:spPr>
              <a:xfrm>
                <a:off x="2959043" y="42986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0" name="文本框 89">
                <a:extLst>
                  <a:ext uri="{FF2B5EF4-FFF2-40B4-BE49-F238E27FC236}">
                    <a16:creationId xmlns:a16="http://schemas.microsoft.com/office/drawing/2014/main" id="{54CFAFF4-42A8-4632-BCFD-8DF1AF79529C}"/>
                  </a:ext>
                </a:extLst>
              </p:cNvPr>
              <p:cNvSpPr txBox="1"/>
              <p:nvPr/>
            </p:nvSpPr>
            <p:spPr>
              <a:xfrm>
                <a:off x="1990617" y="5037315"/>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1" name="文本框 90">
                <a:extLst>
                  <a:ext uri="{FF2B5EF4-FFF2-40B4-BE49-F238E27FC236}">
                    <a16:creationId xmlns:a16="http://schemas.microsoft.com/office/drawing/2014/main" id="{D51435EC-045C-41BB-BB7B-98CE03C99B2A}"/>
                  </a:ext>
                </a:extLst>
              </p:cNvPr>
              <p:cNvSpPr txBox="1"/>
              <p:nvPr/>
            </p:nvSpPr>
            <p:spPr>
              <a:xfrm>
                <a:off x="2184445" y="375479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2" name="文本框 91">
                <a:extLst>
                  <a:ext uri="{FF2B5EF4-FFF2-40B4-BE49-F238E27FC236}">
                    <a16:creationId xmlns:a16="http://schemas.microsoft.com/office/drawing/2014/main" id="{4EF858B2-75B0-4028-AF90-B8E10D10708B}"/>
                  </a:ext>
                </a:extLst>
              </p:cNvPr>
              <p:cNvSpPr txBox="1"/>
              <p:nvPr/>
            </p:nvSpPr>
            <p:spPr>
              <a:xfrm>
                <a:off x="3193607" y="3768916"/>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3" name="文本框 92">
                <a:extLst>
                  <a:ext uri="{FF2B5EF4-FFF2-40B4-BE49-F238E27FC236}">
                    <a16:creationId xmlns:a16="http://schemas.microsoft.com/office/drawing/2014/main" id="{618FA846-E256-41AC-8823-1741708AC404}"/>
                  </a:ext>
                </a:extLst>
              </p:cNvPr>
              <p:cNvSpPr txBox="1"/>
              <p:nvPr/>
            </p:nvSpPr>
            <p:spPr>
              <a:xfrm>
                <a:off x="4026395" y="43450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4" name="文本框 93">
                <a:extLst>
                  <a:ext uri="{FF2B5EF4-FFF2-40B4-BE49-F238E27FC236}">
                    <a16:creationId xmlns:a16="http://schemas.microsoft.com/office/drawing/2014/main" id="{687B0221-7BF9-4BC1-8090-BB531628CBAA}"/>
                  </a:ext>
                </a:extLst>
              </p:cNvPr>
              <p:cNvSpPr txBox="1"/>
              <p:nvPr/>
            </p:nvSpPr>
            <p:spPr>
              <a:xfrm>
                <a:off x="3351661" y="490906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5" name="椭圆 94">
                <a:extLst>
                  <a:ext uri="{FF2B5EF4-FFF2-40B4-BE49-F238E27FC236}">
                    <a16:creationId xmlns:a16="http://schemas.microsoft.com/office/drawing/2014/main" id="{1B904F09-09A1-4BD6-A614-988DA6DD5CEB}"/>
                  </a:ext>
                </a:extLst>
              </p:cNvPr>
              <p:cNvSpPr/>
              <p:nvPr/>
            </p:nvSpPr>
            <p:spPr>
              <a:xfrm>
                <a:off x="762170" y="4516435"/>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a:extLst>
                  <a:ext uri="{FF2B5EF4-FFF2-40B4-BE49-F238E27FC236}">
                    <a16:creationId xmlns:a16="http://schemas.microsoft.com/office/drawing/2014/main" id="{E554AC97-2149-4B87-A1D5-C50CCA82AF03}"/>
                  </a:ext>
                </a:extLst>
              </p:cNvPr>
              <p:cNvCxnSpPr>
                <a:stCxn id="95" idx="4"/>
                <a:endCxn id="62" idx="0"/>
              </p:cNvCxnSpPr>
              <p:nvPr/>
            </p:nvCxnSpPr>
            <p:spPr>
              <a:xfrm>
                <a:off x="834170" y="4660435"/>
                <a:ext cx="3283" cy="2161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B85EE2AC-920F-4553-B0E1-F3A8F27216DB}"/>
                      </a:ext>
                    </a:extLst>
                  </p:cNvPr>
                  <p:cNvSpPr txBox="1"/>
                  <p:nvPr/>
                </p:nvSpPr>
                <p:spPr>
                  <a:xfrm>
                    <a:off x="216898" y="4191189"/>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52" name="文本框 51"/>
                  <p:cNvSpPr txBox="1">
                    <a:spLocks noRot="1" noChangeAspect="1" noMove="1" noResize="1" noEditPoints="1" noAdjustHandles="1" noChangeArrowheads="1" noChangeShapeType="1" noTextEdit="1"/>
                  </p:cNvSpPr>
                  <p:nvPr/>
                </p:nvSpPr>
                <p:spPr>
                  <a:xfrm>
                    <a:off x="216898" y="4191189"/>
                    <a:ext cx="636836" cy="338554"/>
                  </a:xfrm>
                  <a:prstGeom prst="rect">
                    <a:avLst/>
                  </a:prstGeom>
                  <a:blipFill rotWithShape="0">
                    <a:blip r:embed="rId13"/>
                    <a:stretch>
                      <a:fillRect r="-28846" b="-10909"/>
                    </a:stretch>
                  </a:blipFill>
                </p:spPr>
                <p:txBody>
                  <a:bodyPr/>
                  <a:lstStyle/>
                  <a:p>
                    <a:r>
                      <a:rPr lang="zh-CN" altLang="en-US">
                        <a:noFill/>
                      </a:rPr>
                      <a:t> </a:t>
                    </a:r>
                  </a:p>
                </p:txBody>
              </p:sp>
            </mc:Fallback>
          </mc:AlternateContent>
          <p:sp>
            <p:nvSpPr>
              <p:cNvPr id="98" name="文本框 97">
                <a:extLst>
                  <a:ext uri="{FF2B5EF4-FFF2-40B4-BE49-F238E27FC236}">
                    <a16:creationId xmlns:a16="http://schemas.microsoft.com/office/drawing/2014/main" id="{B49F8979-3953-4F57-BC18-3D3B4A9D6BA4}"/>
                  </a:ext>
                </a:extLst>
              </p:cNvPr>
              <p:cNvSpPr txBox="1"/>
              <p:nvPr/>
            </p:nvSpPr>
            <p:spPr>
              <a:xfrm>
                <a:off x="543384" y="4602242"/>
                <a:ext cx="360468" cy="369332"/>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cs typeface="Courier New" panose="02070309020205020404" pitchFamily="49" charset="0"/>
                  </a:rPr>
                  <a:t>1</a:t>
                </a:r>
                <a:endParaRPr lang="zh-CN" altLang="en-US" dirty="0">
                  <a:latin typeface="Cambria Math" panose="02040503050406030204" pitchFamily="18" charset="0"/>
                  <a:ea typeface="Arial Unicode MS" panose="020B0604020202020204" pitchFamily="34" charset="-122"/>
                  <a:cs typeface="Courier New" panose="02070309020205020404" pitchFamily="49" charset="0"/>
                </a:endParaRPr>
              </a:p>
            </p:txBody>
          </p:sp>
        </p:grpSp>
      </p:grpSp>
    </p:spTree>
    <p:extLst>
      <p:ext uri="{BB962C8B-B14F-4D97-AF65-F5344CB8AC3E}">
        <p14:creationId xmlns:p14="http://schemas.microsoft.com/office/powerpoint/2010/main" val="213563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Example</a:t>
            </a:r>
            <a:endParaRPr lang="zh-CN" altLang="en-US"/>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17</a:t>
            </a:fld>
            <a:endParaRPr lang="en-US" altLang="ko-KR"/>
          </a:p>
        </p:txBody>
      </p:sp>
      <mc:AlternateContent xmlns:mc="http://schemas.openxmlformats.org/markup-compatibility/2006" xmlns:a14="http://schemas.microsoft.com/office/drawing/2010/main">
        <mc:Choice Requires="a14">
          <p:graphicFrame>
            <p:nvGraphicFramePr>
              <p:cNvPr id="49" name="表格 48"/>
              <p:cNvGraphicFramePr>
                <a:graphicFrameLocks noGrp="1"/>
              </p:cNvGraphicFramePr>
              <p:nvPr>
                <p:extLst>
                  <p:ext uri="{D42A27DB-BD31-4B8C-83A1-F6EECF244321}">
                    <p14:modId xmlns:p14="http://schemas.microsoft.com/office/powerpoint/2010/main" val="10167195"/>
                  </p:ext>
                </p:extLst>
              </p:nvPr>
            </p:nvGraphicFramePr>
            <p:xfrm>
              <a:off x="5436096" y="1854415"/>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en-US" altLang="zh-CN" b="1" i="1" smtClean="0">
                                        <a:solidFill>
                                          <a:srgbClr val="FF0000"/>
                                        </a:solidFill>
                                        <a:latin typeface="Cambria Math" panose="02040503050406030204" pitchFamily="18" charset="0"/>
                                      </a:rPr>
                                      <m:t>𝒓</m:t>
                                    </m:r>
                                  </m:e>
                                  <m:sub>
                                    <m:r>
                                      <a:rPr lang="en-US" altLang="zh-CN" b="1" i="1" smtClean="0">
                                        <a:solidFill>
                                          <a:srgbClr val="FF0000"/>
                                        </a:solidFill>
                                        <a:latin typeface="Cambria Math" panose="02040503050406030204" pitchFamily="18" charset="0"/>
                                      </a:rPr>
                                      <m:t>𝟐</m:t>
                                    </m:r>
                                  </m:sub>
                                </m:sSub>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3</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5</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9" name="表格 48"/>
              <p:cNvGraphicFramePr>
                <a:graphicFrameLocks noGrp="1"/>
              </p:cNvGraphicFramePr>
              <p:nvPr>
                <p:extLst>
                  <p:ext uri="{D42A27DB-BD31-4B8C-83A1-F6EECF244321}">
                    <p14:modId xmlns:p14="http://schemas.microsoft.com/office/powerpoint/2010/main" val="10167195"/>
                  </p:ext>
                </p:extLst>
              </p:nvPr>
            </p:nvGraphicFramePr>
            <p:xfrm>
              <a:off x="5436096" y="1854415"/>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02174" t="-1639" r="-405435" b="-303279"/>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200000" t="-1639" r="-301075" b="-303279"/>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300000" t="-1639" r="-201075" b="-303279"/>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04348" t="-1639" r="-103261" b="-303279"/>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98925" t="-1639" r="-2151" b="-303279"/>
                          </a:stretch>
                        </a:blipFill>
                      </a:tcPr>
                    </a:tc>
                    <a:extLst>
                      <a:ext uri="{0D108BD9-81ED-4DB2-BD59-A6C34878D82A}">
                        <a16:rowId xmlns:a16="http://schemas.microsoft.com/office/drawing/2014/main" val="10000"/>
                      </a:ext>
                    </a:extLst>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075" t="-101639" r="-500000" b="-203279"/>
                          </a:stretch>
                        </a:blipFill>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300000" t="-101639" r="-201075" b="-203279"/>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04348" t="-101639" r="-103261" b="-203279"/>
                          </a:stretch>
                        </a:blipFill>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075" t="-201639" r="-500000" b="-103279"/>
                          </a:stretch>
                        </a:blipFill>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300000" t="-201639" r="-201075" b="-103279"/>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04348" t="-201639" r="-103261" b="-103279"/>
                          </a:stretch>
                        </a:blipFill>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p:cxnSp>
        <p:nvCxnSpPr>
          <p:cNvPr id="52" name="直接箭头连接符 51"/>
          <p:cNvCxnSpPr/>
          <p:nvPr/>
        </p:nvCxnSpPr>
        <p:spPr bwMode="auto">
          <a:xfrm>
            <a:off x="1109855" y="5013176"/>
            <a:ext cx="6192688" cy="0"/>
          </a:xfrm>
          <a:prstGeom prst="straightConnector1">
            <a:avLst/>
          </a:prstGeom>
          <a:solidFill>
            <a:srgbClr val="C0C0C0">
              <a:alpha val="0"/>
            </a:srgbClr>
          </a:solidFill>
          <a:ln w="57150" cap="flat" cmpd="sng" algn="ctr">
            <a:solidFill>
              <a:schemeClr val="tx1"/>
            </a:solidFill>
            <a:prstDash val="solid"/>
            <a:round/>
            <a:headEnd type="none" w="med" len="med"/>
            <a:tailEnd type="triangle"/>
          </a:ln>
          <a:effectLst/>
        </p:spPr>
      </p:cxnSp>
      <p:cxnSp>
        <p:nvCxnSpPr>
          <p:cNvPr id="54" name="直接连接符 53"/>
          <p:cNvCxnSpPr/>
          <p:nvPr/>
        </p:nvCxnSpPr>
        <p:spPr bwMode="auto">
          <a:xfrm>
            <a:off x="1782547"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55" name="文本框 54"/>
          <p:cNvSpPr txBox="1"/>
          <p:nvPr/>
        </p:nvSpPr>
        <p:spPr>
          <a:xfrm>
            <a:off x="1458028" y="5000379"/>
            <a:ext cx="649037" cy="400110"/>
          </a:xfrm>
          <a:prstGeom prst="rect">
            <a:avLst/>
          </a:prstGeom>
          <a:noFill/>
        </p:spPr>
        <p:txBody>
          <a:bodyPr wrap="square" rtlCol="0">
            <a:spAutoFit/>
          </a:bodyPr>
          <a:lstStyle/>
          <a:p>
            <a:pPr algn="ctr"/>
            <a:r>
              <a:rPr lang="en-US" altLang="zh-CN" sz="2000"/>
              <a:t>0</a:t>
            </a:r>
            <a:endParaRPr lang="zh-CN" altLang="en-US" sz="2000"/>
          </a:p>
        </p:txBody>
      </p:sp>
      <p:cxnSp>
        <p:nvCxnSpPr>
          <p:cNvPr id="56" name="直接连接符 55"/>
          <p:cNvCxnSpPr/>
          <p:nvPr/>
        </p:nvCxnSpPr>
        <p:spPr bwMode="auto">
          <a:xfrm>
            <a:off x="4744158"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57" name="文本框 56"/>
          <p:cNvSpPr txBox="1"/>
          <p:nvPr/>
        </p:nvSpPr>
        <p:spPr>
          <a:xfrm>
            <a:off x="4499290" y="5021334"/>
            <a:ext cx="649037" cy="400110"/>
          </a:xfrm>
          <a:prstGeom prst="rect">
            <a:avLst/>
          </a:prstGeom>
          <a:noFill/>
        </p:spPr>
        <p:txBody>
          <a:bodyPr wrap="square" rtlCol="0">
            <a:spAutoFit/>
          </a:bodyPr>
          <a:lstStyle/>
          <a:p>
            <a:r>
              <a:rPr lang="en-US" altLang="zh-CN" sz="2000"/>
              <a:t>23</a:t>
            </a:r>
            <a:endParaRPr lang="zh-CN" altLang="en-US" sz="2000"/>
          </a:p>
        </p:txBody>
      </p:sp>
      <mc:AlternateContent xmlns:mc="http://schemas.openxmlformats.org/markup-compatibility/2006" xmlns:a14="http://schemas.microsoft.com/office/drawing/2010/main">
        <mc:Choice Requires="a14">
          <p:sp>
            <p:nvSpPr>
              <p:cNvPr id="58" name="文本框 57"/>
              <p:cNvSpPr txBox="1"/>
              <p:nvPr/>
            </p:nvSpPr>
            <p:spPr>
              <a:xfrm>
                <a:off x="4462361" y="4308826"/>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1" i="1" smtClean="0">
                              <a:latin typeface="Cambria Math" panose="02040503050406030204" pitchFamily="18" charset="0"/>
                            </a:rPr>
                            <m:t>𝒆</m:t>
                          </m:r>
                        </m:e>
                        <m:sub>
                          <m:r>
                            <a:rPr lang="en-US" altLang="zh-CN" sz="2400" b="1" i="1" smtClean="0">
                              <a:latin typeface="Cambria Math" panose="02040503050406030204" pitchFamily="18" charset="0"/>
                            </a:rPr>
                            <m:t>𝟏</m:t>
                          </m:r>
                        </m:sub>
                      </m:sSub>
                    </m:oMath>
                  </m:oMathPara>
                </a14:m>
                <a:endParaRPr lang="zh-CN" altLang="en-US" sz="2400"/>
              </a:p>
            </p:txBody>
          </p:sp>
        </mc:Choice>
        <mc:Fallback xmlns="">
          <p:sp>
            <p:nvSpPr>
              <p:cNvPr id="58" name="文本框 57"/>
              <p:cNvSpPr txBox="1">
                <a:spLocks noRot="1" noChangeAspect="1" noMove="1" noResize="1" noEditPoints="1" noAdjustHandles="1" noChangeArrowheads="1" noChangeShapeType="1" noTextEdit="1"/>
              </p:cNvSpPr>
              <p:nvPr/>
            </p:nvSpPr>
            <p:spPr>
              <a:xfrm>
                <a:off x="4462361" y="4308826"/>
                <a:ext cx="649037" cy="461665"/>
              </a:xfrm>
              <a:prstGeom prst="rect">
                <a:avLst/>
              </a:prstGeom>
              <a:blipFill rotWithShape="0">
                <a:blip r:embed="rId16"/>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p:cNvSpPr txBox="1"/>
              <p:nvPr/>
            </p:nvSpPr>
            <p:spPr>
              <a:xfrm>
                <a:off x="1458028" y="4308826"/>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1" i="1" smtClean="0">
                              <a:latin typeface="Cambria Math" panose="02040503050406030204" pitchFamily="18" charset="0"/>
                            </a:rPr>
                            <m:t>𝒕</m:t>
                          </m:r>
                        </m:e>
                        <m:sub>
                          <m:r>
                            <a:rPr lang="en-US" altLang="zh-CN" sz="2400" b="1" i="1" smtClean="0">
                              <a:latin typeface="Cambria Math" panose="02040503050406030204" pitchFamily="18" charset="0"/>
                            </a:rPr>
                            <m:t>𝟏</m:t>
                          </m:r>
                        </m:sub>
                      </m:sSub>
                    </m:oMath>
                  </m:oMathPara>
                </a14:m>
                <a:endParaRPr lang="zh-CN" altLang="en-US" sz="2400"/>
              </a:p>
            </p:txBody>
          </p:sp>
        </mc:Choice>
        <mc:Fallback xmlns="">
          <p:sp>
            <p:nvSpPr>
              <p:cNvPr id="59" name="文本框 58"/>
              <p:cNvSpPr txBox="1">
                <a:spLocks noRot="1" noChangeAspect="1" noMove="1" noResize="1" noEditPoints="1" noAdjustHandles="1" noChangeArrowheads="1" noChangeShapeType="1" noTextEdit="1"/>
              </p:cNvSpPr>
              <p:nvPr/>
            </p:nvSpPr>
            <p:spPr>
              <a:xfrm>
                <a:off x="1458028" y="4308826"/>
                <a:ext cx="649037" cy="461665"/>
              </a:xfrm>
              <a:prstGeom prst="rect">
                <a:avLst/>
              </a:prstGeom>
              <a:blipFill rotWithShape="0">
                <a:blip r:embed="rId17"/>
                <a:stretch>
                  <a:fillRect b="-3947"/>
                </a:stretch>
              </a:blipFill>
            </p:spPr>
            <p:txBody>
              <a:bodyPr/>
              <a:lstStyle/>
              <a:p>
                <a:r>
                  <a:rPr lang="zh-CN" altLang="en-US">
                    <a:noFill/>
                  </a:rPr>
                  <a:t> </a:t>
                </a:r>
              </a:p>
            </p:txBody>
          </p:sp>
        </mc:Fallback>
      </mc:AlternateContent>
      <p:cxnSp>
        <p:nvCxnSpPr>
          <p:cNvPr id="60" name="直接连接符 59"/>
          <p:cNvCxnSpPr/>
          <p:nvPr/>
        </p:nvCxnSpPr>
        <p:spPr bwMode="auto">
          <a:xfrm>
            <a:off x="2455238"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61" name="文本框 60"/>
          <p:cNvSpPr txBox="1"/>
          <p:nvPr/>
        </p:nvSpPr>
        <p:spPr>
          <a:xfrm>
            <a:off x="2130719" y="5000379"/>
            <a:ext cx="649037" cy="400110"/>
          </a:xfrm>
          <a:prstGeom prst="rect">
            <a:avLst/>
          </a:prstGeom>
          <a:noFill/>
        </p:spPr>
        <p:txBody>
          <a:bodyPr wrap="square" rtlCol="0">
            <a:spAutoFit/>
          </a:bodyPr>
          <a:lstStyle/>
          <a:p>
            <a:pPr algn="ctr"/>
            <a:r>
              <a:rPr lang="en-US" altLang="zh-CN" sz="2000">
                <a:solidFill>
                  <a:srgbClr val="FF0000"/>
                </a:solidFill>
              </a:rPr>
              <a:t>5</a:t>
            </a:r>
            <a:endParaRPr lang="zh-CN" altLang="en-US" sz="2000">
              <a:solidFill>
                <a:srgbClr val="FF0000"/>
              </a:solidFill>
            </a:endParaRPr>
          </a:p>
        </p:txBody>
      </p:sp>
      <mc:AlternateContent xmlns:mc="http://schemas.openxmlformats.org/markup-compatibility/2006" xmlns:a14="http://schemas.microsoft.com/office/drawing/2010/main">
        <mc:Choice Requires="a14">
          <p:sp>
            <p:nvSpPr>
              <p:cNvPr id="62" name="文本框 61"/>
              <p:cNvSpPr txBox="1"/>
              <p:nvPr/>
            </p:nvSpPr>
            <p:spPr>
              <a:xfrm>
                <a:off x="2130719" y="4308826"/>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en-US" altLang="zh-CN" sz="2400" b="1" i="1" smtClean="0">
                              <a:solidFill>
                                <a:srgbClr val="FF0000"/>
                              </a:solidFill>
                              <a:latin typeface="Cambria Math" panose="02040503050406030204" pitchFamily="18" charset="0"/>
                            </a:rPr>
                            <m:t>𝒕</m:t>
                          </m:r>
                        </m:e>
                        <m:sub>
                          <m:r>
                            <a:rPr lang="en-US" altLang="zh-CN" sz="2400" b="1" i="1" smtClean="0">
                              <a:solidFill>
                                <a:srgbClr val="FF0000"/>
                              </a:solidFill>
                              <a:latin typeface="Cambria Math" panose="02040503050406030204" pitchFamily="18" charset="0"/>
                            </a:rPr>
                            <m:t>𝟐</m:t>
                          </m:r>
                        </m:sub>
                      </m:sSub>
                    </m:oMath>
                  </m:oMathPara>
                </a14:m>
                <a:endParaRPr lang="zh-CN" altLang="en-US" sz="2400"/>
              </a:p>
            </p:txBody>
          </p:sp>
        </mc:Choice>
        <mc:Fallback xmlns="">
          <p:sp>
            <p:nvSpPr>
              <p:cNvPr id="62" name="文本框 61"/>
              <p:cNvSpPr txBox="1">
                <a:spLocks noRot="1" noChangeAspect="1" noMove="1" noResize="1" noEditPoints="1" noAdjustHandles="1" noChangeArrowheads="1" noChangeShapeType="1" noTextEdit="1"/>
              </p:cNvSpPr>
              <p:nvPr/>
            </p:nvSpPr>
            <p:spPr>
              <a:xfrm>
                <a:off x="2130719" y="4308826"/>
                <a:ext cx="649037" cy="461665"/>
              </a:xfrm>
              <a:prstGeom prst="rect">
                <a:avLst/>
              </a:prstGeom>
              <a:blipFill rotWithShape="0">
                <a:blip r:embed="rId18"/>
                <a:stretch>
                  <a:fillRect b="-3947"/>
                </a:stretch>
              </a:blipFill>
            </p:spPr>
            <p:txBody>
              <a:bodyPr/>
              <a:lstStyle/>
              <a:p>
                <a:r>
                  <a:rPr lang="zh-CN" altLang="en-US">
                    <a:noFill/>
                  </a:rPr>
                  <a:t> </a:t>
                </a:r>
              </a:p>
            </p:txBody>
          </p:sp>
        </mc:Fallback>
      </mc:AlternateContent>
      <p:cxnSp>
        <p:nvCxnSpPr>
          <p:cNvPr id="66" name="直接连接符 65"/>
          <p:cNvCxnSpPr/>
          <p:nvPr/>
        </p:nvCxnSpPr>
        <p:spPr bwMode="auto">
          <a:xfrm>
            <a:off x="5592166"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67" name="文本框 66"/>
          <p:cNvSpPr txBox="1"/>
          <p:nvPr/>
        </p:nvSpPr>
        <p:spPr>
          <a:xfrm>
            <a:off x="5347298" y="5035065"/>
            <a:ext cx="649037" cy="400110"/>
          </a:xfrm>
          <a:prstGeom prst="rect">
            <a:avLst/>
          </a:prstGeom>
          <a:noFill/>
        </p:spPr>
        <p:txBody>
          <a:bodyPr wrap="square" rtlCol="0">
            <a:spAutoFit/>
          </a:bodyPr>
          <a:lstStyle/>
          <a:p>
            <a:r>
              <a:rPr lang="en-US" altLang="zh-CN" sz="2000">
                <a:solidFill>
                  <a:srgbClr val="FF0000"/>
                </a:solidFill>
              </a:rPr>
              <a:t>26</a:t>
            </a:r>
            <a:endParaRPr lang="zh-CN" altLang="en-US" sz="2000">
              <a:solidFill>
                <a:srgbClr val="FF0000"/>
              </a:solidFill>
            </a:endParaRPr>
          </a:p>
        </p:txBody>
      </p:sp>
      <mc:AlternateContent xmlns:mc="http://schemas.openxmlformats.org/markup-compatibility/2006" xmlns:a14="http://schemas.microsoft.com/office/drawing/2010/main">
        <mc:Choice Requires="a14">
          <p:sp>
            <p:nvSpPr>
              <p:cNvPr id="68" name="文本框 67"/>
              <p:cNvSpPr txBox="1"/>
              <p:nvPr/>
            </p:nvSpPr>
            <p:spPr>
              <a:xfrm>
                <a:off x="5310369" y="4308826"/>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en-US" altLang="zh-CN" sz="2400" b="1" i="1" smtClean="0">
                              <a:solidFill>
                                <a:srgbClr val="FF0000"/>
                              </a:solidFill>
                              <a:latin typeface="Cambria Math" panose="02040503050406030204" pitchFamily="18" charset="0"/>
                            </a:rPr>
                            <m:t>𝒆</m:t>
                          </m:r>
                        </m:e>
                        <m:sub>
                          <m:r>
                            <a:rPr lang="en-US" altLang="zh-CN" sz="2400" b="1" i="1" smtClean="0">
                              <a:solidFill>
                                <a:srgbClr val="FF0000"/>
                              </a:solidFill>
                              <a:latin typeface="Cambria Math" panose="02040503050406030204" pitchFamily="18" charset="0"/>
                            </a:rPr>
                            <m:t>𝟐</m:t>
                          </m:r>
                        </m:sub>
                      </m:sSub>
                    </m:oMath>
                  </m:oMathPara>
                </a14:m>
                <a:endParaRPr lang="zh-CN" altLang="en-US" sz="2400"/>
              </a:p>
            </p:txBody>
          </p:sp>
        </mc:Choice>
        <mc:Fallback xmlns="">
          <p:sp>
            <p:nvSpPr>
              <p:cNvPr id="68" name="文本框 67"/>
              <p:cNvSpPr txBox="1">
                <a:spLocks noRot="1" noChangeAspect="1" noMove="1" noResize="1" noEditPoints="1" noAdjustHandles="1" noChangeArrowheads="1" noChangeShapeType="1" noTextEdit="1"/>
              </p:cNvSpPr>
              <p:nvPr/>
            </p:nvSpPr>
            <p:spPr>
              <a:xfrm>
                <a:off x="5310369" y="4308826"/>
                <a:ext cx="649037" cy="461665"/>
              </a:xfrm>
              <a:prstGeom prst="rect">
                <a:avLst/>
              </a:prstGeom>
              <a:blipFill rotWithShape="0">
                <a:blip r:embed="rId19"/>
                <a:stretch>
                  <a:fillRect b="-3947"/>
                </a:stretch>
              </a:blipFill>
            </p:spPr>
            <p:txBody>
              <a:bodyPr/>
              <a:lstStyle/>
              <a:p>
                <a:r>
                  <a:rPr lang="zh-CN" altLang="en-US">
                    <a:noFill/>
                  </a:rPr>
                  <a:t> </a:t>
                </a:r>
              </a:p>
            </p:txBody>
          </p:sp>
        </mc:Fallback>
      </mc:AlternateContent>
      <p:grpSp>
        <p:nvGrpSpPr>
          <p:cNvPr id="105" name="组合 104">
            <a:extLst>
              <a:ext uri="{FF2B5EF4-FFF2-40B4-BE49-F238E27FC236}">
                <a16:creationId xmlns:a16="http://schemas.microsoft.com/office/drawing/2014/main" id="{226A47D9-DB02-4980-8B87-03FB6F7E819E}"/>
              </a:ext>
            </a:extLst>
          </p:cNvPr>
          <p:cNvGrpSpPr/>
          <p:nvPr/>
        </p:nvGrpSpPr>
        <p:grpSpPr>
          <a:xfrm>
            <a:off x="611560" y="1155796"/>
            <a:ext cx="4305563" cy="3002140"/>
            <a:chOff x="611560" y="1155796"/>
            <a:chExt cx="4305563" cy="3002140"/>
          </a:xfrm>
        </p:grpSpPr>
        <p:pic>
          <p:nvPicPr>
            <p:cNvPr id="106" name="图片 105">
              <a:extLst>
                <a:ext uri="{FF2B5EF4-FFF2-40B4-BE49-F238E27FC236}">
                  <a16:creationId xmlns:a16="http://schemas.microsoft.com/office/drawing/2014/main" id="{2F5562AD-3C92-40F1-90CD-673DC1CACB8D}"/>
                </a:ext>
              </a:extLst>
            </p:cNvPr>
            <p:cNvPicPr>
              <a:picLocks noChangeAspect="1"/>
            </p:cNvPicPr>
            <p:nvPr/>
          </p:nvPicPr>
          <p:blipFill rotWithShape="1">
            <a:blip r:embed="rId20">
              <a:extLst>
                <a:ext uri="{28A0092B-C50C-407E-A947-70E740481C1C}">
                  <a14:useLocalDpi xmlns:a14="http://schemas.microsoft.com/office/drawing/2010/main"/>
                </a:ext>
              </a:extLst>
            </a:blip>
            <a:srcRect l="5510" t="36647" r="85597" b="49672"/>
            <a:stretch/>
          </p:blipFill>
          <p:spPr>
            <a:xfrm>
              <a:off x="1864179" y="3337775"/>
              <a:ext cx="396932" cy="361148"/>
            </a:xfrm>
            <a:prstGeom prst="rect">
              <a:avLst/>
            </a:prstGeom>
          </p:spPr>
        </p:pic>
        <p:pic>
          <p:nvPicPr>
            <p:cNvPr id="107" name="图片 106">
              <a:extLst>
                <a:ext uri="{FF2B5EF4-FFF2-40B4-BE49-F238E27FC236}">
                  <a16:creationId xmlns:a16="http://schemas.microsoft.com/office/drawing/2014/main" id="{C8444684-501F-4A23-99EC-405D03751961}"/>
                </a:ext>
              </a:extLst>
            </p:cNvPr>
            <p:cNvPicPr>
              <a:picLocks noChangeAspect="1"/>
            </p:cNvPicPr>
            <p:nvPr/>
          </p:nvPicPr>
          <p:blipFill rotWithShape="1">
            <a:blip r:embed="rId20">
              <a:extLst>
                <a:ext uri="{28A0092B-C50C-407E-A947-70E740481C1C}">
                  <a14:useLocalDpi xmlns:a14="http://schemas.microsoft.com/office/drawing/2010/main"/>
                </a:ext>
              </a:extLst>
            </a:blip>
            <a:srcRect l="5510" t="36647" r="85597" b="49672"/>
            <a:stretch/>
          </p:blipFill>
          <p:spPr>
            <a:xfrm>
              <a:off x="1545856" y="1419576"/>
              <a:ext cx="396932" cy="361148"/>
            </a:xfrm>
            <a:prstGeom prst="rect">
              <a:avLst/>
            </a:prstGeom>
          </p:spPr>
        </p:pic>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C58BE3AB-ED00-41AF-80A6-F700415AA09B}"/>
                    </a:ext>
                  </a:extLst>
                </p:cNvPr>
                <p:cNvSpPr txBox="1"/>
                <p:nvPr/>
              </p:nvSpPr>
              <p:spPr>
                <a:xfrm>
                  <a:off x="1453506" y="120675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108" name="文本框 107">
                  <a:extLst>
                    <a:ext uri="{FF2B5EF4-FFF2-40B4-BE49-F238E27FC236}">
                      <a16:creationId xmlns:a16="http://schemas.microsoft.com/office/drawing/2014/main" id="{C58BE3AB-ED00-41AF-80A6-F700415AA09B}"/>
                    </a:ext>
                  </a:extLst>
                </p:cNvPr>
                <p:cNvSpPr txBox="1">
                  <a:spLocks noRot="1" noChangeAspect="1" noMove="1" noResize="1" noEditPoints="1" noAdjustHandles="1" noChangeArrowheads="1" noChangeShapeType="1" noTextEdit="1"/>
                </p:cNvSpPr>
                <p:nvPr/>
              </p:nvSpPr>
              <p:spPr>
                <a:xfrm>
                  <a:off x="1453506" y="1206754"/>
                  <a:ext cx="636836"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17074A7F-E6BA-45B2-B6F8-253B1D6E67A4}"/>
                    </a:ext>
                  </a:extLst>
                </p:cNvPr>
                <p:cNvSpPr txBox="1"/>
                <p:nvPr/>
              </p:nvSpPr>
              <p:spPr>
                <a:xfrm>
                  <a:off x="1743913" y="3122396"/>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2</m:t>
                            </m:r>
                          </m:sub>
                        </m:sSub>
                      </m:oMath>
                    </m:oMathPara>
                  </a14:m>
                  <a:endParaRPr lang="zh-CN" altLang="en-US" sz="1600"/>
                </a:p>
              </p:txBody>
            </p:sp>
          </mc:Choice>
          <mc:Fallback xmlns="">
            <p:sp>
              <p:nvSpPr>
                <p:cNvPr id="109" name="文本框 108">
                  <a:extLst>
                    <a:ext uri="{FF2B5EF4-FFF2-40B4-BE49-F238E27FC236}">
                      <a16:creationId xmlns:a16="http://schemas.microsoft.com/office/drawing/2014/main" id="{17074A7F-E6BA-45B2-B6F8-253B1D6E67A4}"/>
                    </a:ext>
                  </a:extLst>
                </p:cNvPr>
                <p:cNvSpPr txBox="1">
                  <a:spLocks noRot="1" noChangeAspect="1" noMove="1" noResize="1" noEditPoints="1" noAdjustHandles="1" noChangeArrowheads="1" noChangeShapeType="1" noTextEdit="1"/>
                </p:cNvSpPr>
                <p:nvPr/>
              </p:nvSpPr>
              <p:spPr>
                <a:xfrm>
                  <a:off x="1743913" y="3122396"/>
                  <a:ext cx="636836" cy="338554"/>
                </a:xfrm>
                <a:prstGeom prst="rect">
                  <a:avLst/>
                </a:prstGeom>
                <a:blipFill>
                  <a:blip r:embed="rId22"/>
                  <a:stretch>
                    <a:fillRect/>
                  </a:stretch>
                </a:blipFill>
              </p:spPr>
              <p:txBody>
                <a:bodyPr/>
                <a:lstStyle/>
                <a:p>
                  <a:r>
                    <a:rPr lang="zh-CN" altLang="en-US">
                      <a:noFill/>
                    </a:rPr>
                    <a:t> </a:t>
                  </a:r>
                </a:p>
              </p:txBody>
            </p:sp>
          </mc:Fallback>
        </mc:AlternateContent>
        <p:pic>
          <p:nvPicPr>
            <p:cNvPr id="110" name="图片 109">
              <a:extLst>
                <a:ext uri="{FF2B5EF4-FFF2-40B4-BE49-F238E27FC236}">
                  <a16:creationId xmlns:a16="http://schemas.microsoft.com/office/drawing/2014/main" id="{244DFA34-E226-45B8-A74A-FB070A5D484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81272" y="3668779"/>
              <a:ext cx="489157" cy="489157"/>
            </a:xfrm>
            <a:prstGeom prst="rect">
              <a:avLst/>
            </a:prstGeom>
          </p:spPr>
        </p:pic>
        <p:grpSp>
          <p:nvGrpSpPr>
            <p:cNvPr id="111" name="组合 110">
              <a:extLst>
                <a:ext uri="{FF2B5EF4-FFF2-40B4-BE49-F238E27FC236}">
                  <a16:creationId xmlns:a16="http://schemas.microsoft.com/office/drawing/2014/main" id="{5A4830F5-FC35-49D8-888E-8236065B9561}"/>
                </a:ext>
              </a:extLst>
            </p:cNvPr>
            <p:cNvGrpSpPr/>
            <p:nvPr/>
          </p:nvGrpSpPr>
          <p:grpSpPr>
            <a:xfrm>
              <a:off x="611560" y="1155796"/>
              <a:ext cx="4305563" cy="2500673"/>
              <a:chOff x="210673" y="3549808"/>
              <a:chExt cx="4305563" cy="2500673"/>
            </a:xfrm>
          </p:grpSpPr>
          <mc:AlternateContent xmlns:mc="http://schemas.openxmlformats.org/markup-compatibility/2006" xmlns:a14="http://schemas.microsoft.com/office/drawing/2010/main">
            <mc:Choice Requires="a14">
              <p:sp>
                <p:nvSpPr>
                  <p:cNvPr id="112" name="文本框 111">
                    <a:extLst>
                      <a:ext uri="{FF2B5EF4-FFF2-40B4-BE49-F238E27FC236}">
                        <a16:creationId xmlns:a16="http://schemas.microsoft.com/office/drawing/2014/main" id="{5AEC9BBF-AC46-467E-B0CD-AD970A0DDF49}"/>
                      </a:ext>
                    </a:extLst>
                  </p:cNvPr>
                  <p:cNvSpPr txBox="1"/>
                  <p:nvPr/>
                </p:nvSpPr>
                <p:spPr>
                  <a:xfrm>
                    <a:off x="210673" y="499700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91" name="文本框 90"/>
                  <p:cNvSpPr txBox="1">
                    <a:spLocks noRot="1" noChangeAspect="1" noMove="1" noResize="1" noEditPoints="1" noAdjustHandles="1" noChangeArrowheads="1" noChangeShapeType="1" noTextEdit="1"/>
                  </p:cNvSpPr>
                  <p:nvPr/>
                </p:nvSpPr>
                <p:spPr>
                  <a:xfrm>
                    <a:off x="210673" y="4997004"/>
                    <a:ext cx="636836" cy="338554"/>
                  </a:xfrm>
                  <a:prstGeom prst="rect">
                    <a:avLst/>
                  </a:prstGeom>
                  <a:blipFill rotWithShape="0">
                    <a:blip r:embed="rId4"/>
                    <a:stretch>
                      <a:fillRect r="-29808" b="-10909"/>
                    </a:stretch>
                  </a:blipFill>
                </p:spPr>
                <p:txBody>
                  <a:bodyPr/>
                  <a:lstStyle/>
                  <a:p>
                    <a:r>
                      <a:rPr lang="zh-CN" altLang="en-US">
                        <a:noFill/>
                      </a:rPr>
                      <a:t> </a:t>
                    </a:r>
                  </a:p>
                </p:txBody>
              </p:sp>
            </mc:Fallback>
          </mc:AlternateContent>
          <p:sp>
            <p:nvSpPr>
              <p:cNvPr id="113" name="椭圆 112">
                <a:extLst>
                  <a:ext uri="{FF2B5EF4-FFF2-40B4-BE49-F238E27FC236}">
                    <a16:creationId xmlns:a16="http://schemas.microsoft.com/office/drawing/2014/main" id="{6878CBB2-D528-47E0-95EB-3C872BA05DAB}"/>
                  </a:ext>
                </a:extLst>
              </p:cNvPr>
              <p:cNvSpPr/>
              <p:nvPr/>
            </p:nvSpPr>
            <p:spPr>
              <a:xfrm>
                <a:off x="765453" y="487658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063249A2-ED04-44B8-8789-E06C3ECBEECC}"/>
                  </a:ext>
                </a:extLst>
              </p:cNvPr>
              <p:cNvSpPr/>
              <p:nvPr/>
            </p:nvSpPr>
            <p:spPr>
              <a:xfrm>
                <a:off x="2820222" y="3898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E1D9260E-BCC8-4BD1-8973-F688924470AE}"/>
                  </a:ext>
                </a:extLst>
              </p:cNvPr>
              <p:cNvSpPr/>
              <p:nvPr/>
            </p:nvSpPr>
            <p:spPr>
              <a:xfrm>
                <a:off x="2467659" y="487071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a:extLst>
                  <a:ext uri="{FF2B5EF4-FFF2-40B4-BE49-F238E27FC236}">
                    <a16:creationId xmlns:a16="http://schemas.microsoft.com/office/drawing/2014/main" id="{552B7E10-2B21-4196-AD4D-BF6CC29BEAA8}"/>
                  </a:ext>
                </a:extLst>
              </p:cNvPr>
              <p:cNvSpPr/>
              <p:nvPr/>
            </p:nvSpPr>
            <p:spPr>
              <a:xfrm>
                <a:off x="1814391" y="5638868"/>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38BF5E74-1CA0-4C97-93EC-C147CCD9D980}"/>
                  </a:ext>
                </a:extLst>
              </p:cNvPr>
              <p:cNvSpPr/>
              <p:nvPr/>
            </p:nvSpPr>
            <p:spPr>
              <a:xfrm>
                <a:off x="3661304" y="4222309"/>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23634CE9-7678-4072-AA1C-8C8C672909CE}"/>
                      </a:ext>
                    </a:extLst>
                  </p:cNvPr>
                  <p:cNvSpPr txBox="1"/>
                  <p:nvPr/>
                </p:nvSpPr>
                <p:spPr>
                  <a:xfrm>
                    <a:off x="1402681" y="3730076"/>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dirty="0"/>
                  </a:p>
                </p:txBody>
              </p:sp>
            </mc:Choice>
            <mc:Fallback xmlns="">
              <p:sp>
                <p:nvSpPr>
                  <p:cNvPr id="118" name="文本框 117">
                    <a:extLst>
                      <a:ext uri="{FF2B5EF4-FFF2-40B4-BE49-F238E27FC236}">
                        <a16:creationId xmlns:a16="http://schemas.microsoft.com/office/drawing/2014/main" id="{23634CE9-7678-4072-AA1C-8C8C672909CE}"/>
                      </a:ext>
                    </a:extLst>
                  </p:cNvPr>
                  <p:cNvSpPr txBox="1">
                    <a:spLocks noRot="1" noChangeAspect="1" noMove="1" noResize="1" noEditPoints="1" noAdjustHandles="1" noChangeArrowheads="1" noChangeShapeType="1" noTextEdit="1"/>
                  </p:cNvSpPr>
                  <p:nvPr/>
                </p:nvSpPr>
                <p:spPr>
                  <a:xfrm>
                    <a:off x="1402681" y="3730076"/>
                    <a:ext cx="636836" cy="338554"/>
                  </a:xfrm>
                  <a:prstGeom prst="rect">
                    <a:avLst/>
                  </a:prstGeom>
                  <a:blipFill>
                    <a:blip r:embed="rId14"/>
                    <a:stretch>
                      <a:fillRect r="-29808" b="-10714"/>
                    </a:stretch>
                  </a:blipFill>
                </p:spPr>
                <p:txBody>
                  <a:bodyPr/>
                  <a:lstStyle/>
                  <a:p>
                    <a:r>
                      <a:rPr lang="zh-CN" altLang="en-US">
                        <a:noFill/>
                      </a:rPr>
                      <a:t> </a:t>
                    </a:r>
                  </a:p>
                </p:txBody>
              </p:sp>
            </mc:Fallback>
          </mc:AlternateContent>
          <p:sp>
            <p:nvSpPr>
              <p:cNvPr id="119" name="椭圆 118">
                <a:extLst>
                  <a:ext uri="{FF2B5EF4-FFF2-40B4-BE49-F238E27FC236}">
                    <a16:creationId xmlns:a16="http://schemas.microsoft.com/office/drawing/2014/main" id="{FD629E82-82D4-4144-BF97-47261FA66793}"/>
                  </a:ext>
                </a:extLst>
              </p:cNvPr>
              <p:cNvSpPr/>
              <p:nvPr/>
            </p:nvSpPr>
            <p:spPr>
              <a:xfrm>
                <a:off x="4122716" y="4884746"/>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F745798C-677E-4961-A434-EECD87C43E19}"/>
                  </a:ext>
                </a:extLst>
              </p:cNvPr>
              <p:cNvSpPr/>
              <p:nvPr/>
            </p:nvSpPr>
            <p:spPr>
              <a:xfrm>
                <a:off x="1595950" y="4114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a:extLst>
                  <a:ext uri="{FF2B5EF4-FFF2-40B4-BE49-F238E27FC236}">
                    <a16:creationId xmlns:a16="http://schemas.microsoft.com/office/drawing/2014/main" id="{0FA42DF2-0D09-4FFC-A9D8-6862C4ABBE9A}"/>
                  </a:ext>
                </a:extLst>
              </p:cNvPr>
              <p:cNvCxnSpPr>
                <a:stCxn id="113" idx="6"/>
                <a:endCxn id="115" idx="2"/>
              </p:cNvCxnSpPr>
              <p:nvPr/>
            </p:nvCxnSpPr>
            <p:spPr>
              <a:xfrm flipV="1">
                <a:off x="909453" y="4942719"/>
                <a:ext cx="1558206" cy="5869"/>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D481FDF6-E345-457B-9302-1B3A05DD9180}"/>
                  </a:ext>
                </a:extLst>
              </p:cNvPr>
              <p:cNvCxnSpPr>
                <a:stCxn id="146" idx="7"/>
                <a:endCxn id="120" idx="2"/>
              </p:cNvCxnSpPr>
              <p:nvPr/>
            </p:nvCxnSpPr>
            <p:spPr>
              <a:xfrm flipV="1">
                <a:off x="885082" y="4186309"/>
                <a:ext cx="710868" cy="351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93EF1487-B878-429A-BC28-E0C51E7C1E97}"/>
                  </a:ext>
                </a:extLst>
              </p:cNvPr>
              <p:cNvCxnSpPr>
                <a:stCxn id="115" idx="3"/>
                <a:endCxn id="116" idx="7"/>
              </p:cNvCxnSpPr>
              <p:nvPr/>
            </p:nvCxnSpPr>
            <p:spPr>
              <a:xfrm flipH="1">
                <a:off x="1937303" y="4993631"/>
                <a:ext cx="551444" cy="666325"/>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3D457030-C56B-44DF-A34A-339E9F2D96C2}"/>
                  </a:ext>
                </a:extLst>
              </p:cNvPr>
              <p:cNvCxnSpPr>
                <a:stCxn id="116" idx="6"/>
                <a:endCxn id="119" idx="4"/>
              </p:cNvCxnSpPr>
              <p:nvPr/>
            </p:nvCxnSpPr>
            <p:spPr>
              <a:xfrm flipV="1">
                <a:off x="1958391" y="5028746"/>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11CF8457-DAA0-4120-A7A4-928C6518ED62}"/>
                  </a:ext>
                </a:extLst>
              </p:cNvPr>
              <p:cNvCxnSpPr>
                <a:stCxn id="113" idx="5"/>
                <a:endCxn id="116" idx="2"/>
              </p:cNvCxnSpPr>
              <p:nvPr/>
            </p:nvCxnSpPr>
            <p:spPr>
              <a:xfrm>
                <a:off x="888365" y="4999500"/>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727245D6-25B4-4F0A-8F31-E315D403405B}"/>
                  </a:ext>
                </a:extLst>
              </p:cNvPr>
              <p:cNvCxnSpPr>
                <a:stCxn id="120" idx="7"/>
                <a:endCxn id="114" idx="2"/>
              </p:cNvCxnSpPr>
              <p:nvPr/>
            </p:nvCxnSpPr>
            <p:spPr>
              <a:xfrm flipV="1">
                <a:off x="1718862" y="3970309"/>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986AE7A1-C1E9-4C45-893A-F134D3860508}"/>
                  </a:ext>
                </a:extLst>
              </p:cNvPr>
              <p:cNvCxnSpPr>
                <a:stCxn id="117" idx="5"/>
                <a:endCxn id="119" idx="0"/>
              </p:cNvCxnSpPr>
              <p:nvPr/>
            </p:nvCxnSpPr>
            <p:spPr>
              <a:xfrm>
                <a:off x="3784216" y="4345221"/>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2011663A-79F2-4E16-90BD-D3983C661EEF}"/>
                  </a:ext>
                </a:extLst>
              </p:cNvPr>
              <p:cNvCxnSpPr>
                <a:stCxn id="114" idx="6"/>
                <a:endCxn id="117" idx="1"/>
              </p:cNvCxnSpPr>
              <p:nvPr/>
            </p:nvCxnSpPr>
            <p:spPr>
              <a:xfrm>
                <a:off x="2964222" y="3970309"/>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03BDC358-5BFE-449F-9FC4-152576CCE20E}"/>
                  </a:ext>
                </a:extLst>
              </p:cNvPr>
              <p:cNvCxnSpPr>
                <a:stCxn id="115" idx="6"/>
                <a:endCxn id="119" idx="2"/>
              </p:cNvCxnSpPr>
              <p:nvPr/>
            </p:nvCxnSpPr>
            <p:spPr>
              <a:xfrm>
                <a:off x="2611659" y="4942719"/>
                <a:ext cx="1511057" cy="1402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AB08A9B4-7315-4EA4-84D3-AEFF2DC8E0E0}"/>
                  </a:ext>
                </a:extLst>
              </p:cNvPr>
              <p:cNvCxnSpPr>
                <a:stCxn id="115" idx="7"/>
                <a:endCxn id="117" idx="3"/>
              </p:cNvCxnSpPr>
              <p:nvPr/>
            </p:nvCxnSpPr>
            <p:spPr>
              <a:xfrm flipV="1">
                <a:off x="2590571" y="4345221"/>
                <a:ext cx="1091821" cy="546586"/>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47D8CB5E-C177-4D07-87AB-7938CF37DA36}"/>
                      </a:ext>
                    </a:extLst>
                  </p:cNvPr>
                  <p:cNvSpPr txBox="1"/>
                  <p:nvPr/>
                </p:nvSpPr>
                <p:spPr>
                  <a:xfrm>
                    <a:off x="1731241" y="571192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155" name="文本框 154"/>
                  <p:cNvSpPr txBox="1">
                    <a:spLocks noRot="1" noChangeAspect="1" noMove="1" noResize="1" noEditPoints="1" noAdjustHandles="1" noChangeArrowheads="1" noChangeShapeType="1" noTextEdit="1"/>
                  </p:cNvSpPr>
                  <p:nvPr/>
                </p:nvSpPr>
                <p:spPr>
                  <a:xfrm>
                    <a:off x="1731241" y="5711927"/>
                    <a:ext cx="636836" cy="338554"/>
                  </a:xfrm>
                  <a:prstGeom prst="rect">
                    <a:avLst/>
                  </a:prstGeom>
                  <a:blipFill rotWithShape="0">
                    <a:blip r:embed="rId6"/>
                    <a:stretch>
                      <a:fillRect r="-29808"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文本框 131">
                    <a:extLst>
                      <a:ext uri="{FF2B5EF4-FFF2-40B4-BE49-F238E27FC236}">
                        <a16:creationId xmlns:a16="http://schemas.microsoft.com/office/drawing/2014/main" id="{80811B6E-8B0B-4397-BFDB-25E66E57BFF9}"/>
                      </a:ext>
                    </a:extLst>
                  </p:cNvPr>
                  <p:cNvSpPr txBox="1"/>
                  <p:nvPr/>
                </p:nvSpPr>
                <p:spPr>
                  <a:xfrm>
                    <a:off x="2049659" y="451707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156" name="文本框 155"/>
                  <p:cNvSpPr txBox="1">
                    <a:spLocks noRot="1" noChangeAspect="1" noMove="1" noResize="1" noEditPoints="1" noAdjustHandles="1" noChangeArrowheads="1" noChangeShapeType="1" noTextEdit="1"/>
                  </p:cNvSpPr>
                  <p:nvPr/>
                </p:nvSpPr>
                <p:spPr>
                  <a:xfrm>
                    <a:off x="2049659" y="4517074"/>
                    <a:ext cx="636836" cy="338554"/>
                  </a:xfrm>
                  <a:prstGeom prst="rect">
                    <a:avLst/>
                  </a:prstGeom>
                  <a:blipFill rotWithShape="0">
                    <a:blip r:embed="rId7"/>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3" name="文本框 132">
                    <a:extLst>
                      <a:ext uri="{FF2B5EF4-FFF2-40B4-BE49-F238E27FC236}">
                        <a16:creationId xmlns:a16="http://schemas.microsoft.com/office/drawing/2014/main" id="{0EC883EE-885E-4E35-9567-5E5DD59C73D5}"/>
                      </a:ext>
                    </a:extLst>
                  </p:cNvPr>
                  <p:cNvSpPr txBox="1"/>
                  <p:nvPr/>
                </p:nvSpPr>
                <p:spPr>
                  <a:xfrm>
                    <a:off x="2493717" y="354980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157" name="文本框 156"/>
                  <p:cNvSpPr txBox="1">
                    <a:spLocks noRot="1" noChangeAspect="1" noMove="1" noResize="1" noEditPoints="1" noAdjustHandles="1" noChangeArrowheads="1" noChangeShapeType="1" noTextEdit="1"/>
                  </p:cNvSpPr>
                  <p:nvPr/>
                </p:nvSpPr>
                <p:spPr>
                  <a:xfrm>
                    <a:off x="2493717" y="3549808"/>
                    <a:ext cx="636836" cy="338554"/>
                  </a:xfrm>
                  <a:prstGeom prst="rect">
                    <a:avLst/>
                  </a:prstGeom>
                  <a:blipFill rotWithShape="0">
                    <a:blip r:embed="rId8"/>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4" name="文本框 133">
                    <a:extLst>
                      <a:ext uri="{FF2B5EF4-FFF2-40B4-BE49-F238E27FC236}">
                        <a16:creationId xmlns:a16="http://schemas.microsoft.com/office/drawing/2014/main" id="{BB7B1DFE-E6C1-42DD-A040-A6A81873DCB0}"/>
                      </a:ext>
                    </a:extLst>
                  </p:cNvPr>
                  <p:cNvSpPr txBox="1"/>
                  <p:nvPr/>
                </p:nvSpPr>
                <p:spPr>
                  <a:xfrm>
                    <a:off x="3879400" y="503807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162" name="文本框 161"/>
                  <p:cNvSpPr txBox="1">
                    <a:spLocks noRot="1" noChangeAspect="1" noMove="1" noResize="1" noEditPoints="1" noAdjustHandles="1" noChangeArrowheads="1" noChangeShapeType="1" noTextEdit="1"/>
                  </p:cNvSpPr>
                  <p:nvPr/>
                </p:nvSpPr>
                <p:spPr>
                  <a:xfrm>
                    <a:off x="3879400" y="5038077"/>
                    <a:ext cx="636836" cy="338554"/>
                  </a:xfrm>
                  <a:prstGeom prst="rect">
                    <a:avLst/>
                  </a:prstGeom>
                  <a:blipFill rotWithShape="0">
                    <a:blip r:embed="rId9"/>
                    <a:stretch>
                      <a:fillRect r="-4571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ED9E574A-FA52-44FC-B8C8-3547C3765849}"/>
                      </a:ext>
                    </a:extLst>
                  </p:cNvPr>
                  <p:cNvSpPr txBox="1"/>
                  <p:nvPr/>
                </p:nvSpPr>
                <p:spPr>
                  <a:xfrm>
                    <a:off x="3404572" y="387674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163" name="文本框 162"/>
                  <p:cNvSpPr txBox="1">
                    <a:spLocks noRot="1" noChangeAspect="1" noMove="1" noResize="1" noEditPoints="1" noAdjustHandles="1" noChangeArrowheads="1" noChangeShapeType="1" noTextEdit="1"/>
                  </p:cNvSpPr>
                  <p:nvPr/>
                </p:nvSpPr>
                <p:spPr>
                  <a:xfrm>
                    <a:off x="3404572" y="3876742"/>
                    <a:ext cx="636836" cy="338554"/>
                  </a:xfrm>
                  <a:prstGeom prst="rect">
                    <a:avLst/>
                  </a:prstGeom>
                  <a:blipFill rotWithShape="0">
                    <a:blip r:embed="rId10"/>
                    <a:stretch>
                      <a:fillRect r="-29524" b="-10909"/>
                    </a:stretch>
                  </a:blipFill>
                </p:spPr>
                <p:txBody>
                  <a:bodyPr/>
                  <a:lstStyle/>
                  <a:p>
                    <a:r>
                      <a:rPr lang="zh-CN" altLang="en-US">
                        <a:noFill/>
                      </a:rPr>
                      <a:t> </a:t>
                    </a:r>
                  </a:p>
                </p:txBody>
              </p:sp>
            </mc:Fallback>
          </mc:AlternateContent>
          <p:sp>
            <p:nvSpPr>
              <p:cNvPr id="136" name="文本框 135">
                <a:extLst>
                  <a:ext uri="{FF2B5EF4-FFF2-40B4-BE49-F238E27FC236}">
                    <a16:creationId xmlns:a16="http://schemas.microsoft.com/office/drawing/2014/main" id="{A78E9638-1204-40E3-9BDA-116E5EA2982D}"/>
                  </a:ext>
                </a:extLst>
              </p:cNvPr>
              <p:cNvSpPr txBox="1"/>
              <p:nvPr/>
            </p:nvSpPr>
            <p:spPr>
              <a:xfrm>
                <a:off x="907825" y="41215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37" name="文本框 136">
                <a:extLst>
                  <a:ext uri="{FF2B5EF4-FFF2-40B4-BE49-F238E27FC236}">
                    <a16:creationId xmlns:a16="http://schemas.microsoft.com/office/drawing/2014/main" id="{7D11072B-0CE8-4119-9946-11CC444E1A69}"/>
                  </a:ext>
                </a:extLst>
              </p:cNvPr>
              <p:cNvSpPr txBox="1"/>
              <p:nvPr/>
            </p:nvSpPr>
            <p:spPr>
              <a:xfrm>
                <a:off x="1492779" y="465451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38" name="文本框 137">
                <a:extLst>
                  <a:ext uri="{FF2B5EF4-FFF2-40B4-BE49-F238E27FC236}">
                    <a16:creationId xmlns:a16="http://schemas.microsoft.com/office/drawing/2014/main" id="{DC7CABBE-3AB7-455B-ACD1-F40FFD224818}"/>
                  </a:ext>
                </a:extLst>
              </p:cNvPr>
              <p:cNvSpPr txBox="1"/>
              <p:nvPr/>
            </p:nvSpPr>
            <p:spPr>
              <a:xfrm>
                <a:off x="1157679" y="5304123"/>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39" name="文本框 138">
                <a:extLst>
                  <a:ext uri="{FF2B5EF4-FFF2-40B4-BE49-F238E27FC236}">
                    <a16:creationId xmlns:a16="http://schemas.microsoft.com/office/drawing/2014/main" id="{867C467D-FAD6-4B57-B530-B10F36DE98CC}"/>
                  </a:ext>
                </a:extLst>
              </p:cNvPr>
              <p:cNvSpPr txBox="1"/>
              <p:nvPr/>
            </p:nvSpPr>
            <p:spPr>
              <a:xfrm>
                <a:off x="3047298" y="53484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0" name="文本框 139">
                <a:extLst>
                  <a:ext uri="{FF2B5EF4-FFF2-40B4-BE49-F238E27FC236}">
                    <a16:creationId xmlns:a16="http://schemas.microsoft.com/office/drawing/2014/main" id="{420B5DDC-E08C-48E7-B7D3-4B92D09E0580}"/>
                  </a:ext>
                </a:extLst>
              </p:cNvPr>
              <p:cNvSpPr txBox="1"/>
              <p:nvPr/>
            </p:nvSpPr>
            <p:spPr>
              <a:xfrm>
                <a:off x="2959043" y="42986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1" name="文本框 140">
                <a:extLst>
                  <a:ext uri="{FF2B5EF4-FFF2-40B4-BE49-F238E27FC236}">
                    <a16:creationId xmlns:a16="http://schemas.microsoft.com/office/drawing/2014/main" id="{E42EA754-06C5-4F85-A5E8-1544DD557BAA}"/>
                  </a:ext>
                </a:extLst>
              </p:cNvPr>
              <p:cNvSpPr txBox="1"/>
              <p:nvPr/>
            </p:nvSpPr>
            <p:spPr>
              <a:xfrm>
                <a:off x="1990617" y="5037315"/>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2" name="文本框 141">
                <a:extLst>
                  <a:ext uri="{FF2B5EF4-FFF2-40B4-BE49-F238E27FC236}">
                    <a16:creationId xmlns:a16="http://schemas.microsoft.com/office/drawing/2014/main" id="{6DE4DDF1-C28A-4A9C-A825-6547F7DE66C1}"/>
                  </a:ext>
                </a:extLst>
              </p:cNvPr>
              <p:cNvSpPr txBox="1"/>
              <p:nvPr/>
            </p:nvSpPr>
            <p:spPr>
              <a:xfrm>
                <a:off x="2184445" y="375479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3" name="文本框 142">
                <a:extLst>
                  <a:ext uri="{FF2B5EF4-FFF2-40B4-BE49-F238E27FC236}">
                    <a16:creationId xmlns:a16="http://schemas.microsoft.com/office/drawing/2014/main" id="{3531B9B2-8295-40A3-8AA9-871E9CA15F67}"/>
                  </a:ext>
                </a:extLst>
              </p:cNvPr>
              <p:cNvSpPr txBox="1"/>
              <p:nvPr/>
            </p:nvSpPr>
            <p:spPr>
              <a:xfrm>
                <a:off x="3193607" y="3768916"/>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4" name="文本框 143">
                <a:extLst>
                  <a:ext uri="{FF2B5EF4-FFF2-40B4-BE49-F238E27FC236}">
                    <a16:creationId xmlns:a16="http://schemas.microsoft.com/office/drawing/2014/main" id="{82B106A9-102E-499B-8E8F-AC86D3B2BFA3}"/>
                  </a:ext>
                </a:extLst>
              </p:cNvPr>
              <p:cNvSpPr txBox="1"/>
              <p:nvPr/>
            </p:nvSpPr>
            <p:spPr>
              <a:xfrm>
                <a:off x="4026395" y="43450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5" name="文本框 144">
                <a:extLst>
                  <a:ext uri="{FF2B5EF4-FFF2-40B4-BE49-F238E27FC236}">
                    <a16:creationId xmlns:a16="http://schemas.microsoft.com/office/drawing/2014/main" id="{09C4BF1D-2861-4C28-866C-0593A08BCA10}"/>
                  </a:ext>
                </a:extLst>
              </p:cNvPr>
              <p:cNvSpPr txBox="1"/>
              <p:nvPr/>
            </p:nvSpPr>
            <p:spPr>
              <a:xfrm>
                <a:off x="3351661" y="490906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6" name="椭圆 145">
                <a:extLst>
                  <a:ext uri="{FF2B5EF4-FFF2-40B4-BE49-F238E27FC236}">
                    <a16:creationId xmlns:a16="http://schemas.microsoft.com/office/drawing/2014/main" id="{16C7A77B-117D-4684-AD3A-D12108948273}"/>
                  </a:ext>
                </a:extLst>
              </p:cNvPr>
              <p:cNvSpPr/>
              <p:nvPr/>
            </p:nvSpPr>
            <p:spPr>
              <a:xfrm>
                <a:off x="762170" y="4516435"/>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7" name="直接连接符 146">
                <a:extLst>
                  <a:ext uri="{FF2B5EF4-FFF2-40B4-BE49-F238E27FC236}">
                    <a16:creationId xmlns:a16="http://schemas.microsoft.com/office/drawing/2014/main" id="{86A549C6-4ECE-4383-B2CA-2E20E14E0C40}"/>
                  </a:ext>
                </a:extLst>
              </p:cNvPr>
              <p:cNvCxnSpPr>
                <a:stCxn id="146" idx="4"/>
                <a:endCxn id="113" idx="0"/>
              </p:cNvCxnSpPr>
              <p:nvPr/>
            </p:nvCxnSpPr>
            <p:spPr>
              <a:xfrm>
                <a:off x="834170" y="4660435"/>
                <a:ext cx="3283" cy="2161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文本框 147">
                    <a:extLst>
                      <a:ext uri="{FF2B5EF4-FFF2-40B4-BE49-F238E27FC236}">
                        <a16:creationId xmlns:a16="http://schemas.microsoft.com/office/drawing/2014/main" id="{ED345014-2D70-40BC-8AFB-56FE42734DE8}"/>
                      </a:ext>
                    </a:extLst>
                  </p:cNvPr>
                  <p:cNvSpPr txBox="1"/>
                  <p:nvPr/>
                </p:nvSpPr>
                <p:spPr>
                  <a:xfrm>
                    <a:off x="216898" y="4191189"/>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52" name="文本框 51"/>
                  <p:cNvSpPr txBox="1">
                    <a:spLocks noRot="1" noChangeAspect="1" noMove="1" noResize="1" noEditPoints="1" noAdjustHandles="1" noChangeArrowheads="1" noChangeShapeType="1" noTextEdit="1"/>
                  </p:cNvSpPr>
                  <p:nvPr/>
                </p:nvSpPr>
                <p:spPr>
                  <a:xfrm>
                    <a:off x="216898" y="4191189"/>
                    <a:ext cx="636836" cy="338554"/>
                  </a:xfrm>
                  <a:prstGeom prst="rect">
                    <a:avLst/>
                  </a:prstGeom>
                  <a:blipFill rotWithShape="0">
                    <a:blip r:embed="rId13"/>
                    <a:stretch>
                      <a:fillRect r="-28846" b="-10909"/>
                    </a:stretch>
                  </a:blipFill>
                </p:spPr>
                <p:txBody>
                  <a:bodyPr/>
                  <a:lstStyle/>
                  <a:p>
                    <a:r>
                      <a:rPr lang="zh-CN" altLang="en-US">
                        <a:noFill/>
                      </a:rPr>
                      <a:t> </a:t>
                    </a:r>
                  </a:p>
                </p:txBody>
              </p:sp>
            </mc:Fallback>
          </mc:AlternateContent>
          <p:sp>
            <p:nvSpPr>
              <p:cNvPr id="149" name="文本框 148">
                <a:extLst>
                  <a:ext uri="{FF2B5EF4-FFF2-40B4-BE49-F238E27FC236}">
                    <a16:creationId xmlns:a16="http://schemas.microsoft.com/office/drawing/2014/main" id="{8CFC43F5-3649-41BA-BD30-C311CC309742}"/>
                  </a:ext>
                </a:extLst>
              </p:cNvPr>
              <p:cNvSpPr txBox="1"/>
              <p:nvPr/>
            </p:nvSpPr>
            <p:spPr>
              <a:xfrm>
                <a:off x="543384" y="4602242"/>
                <a:ext cx="360468" cy="369332"/>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cs typeface="Courier New" panose="02070309020205020404" pitchFamily="49" charset="0"/>
                  </a:rPr>
                  <a:t>1</a:t>
                </a:r>
                <a:endParaRPr lang="zh-CN" altLang="en-US" dirty="0">
                  <a:latin typeface="Cambria Math" panose="02040503050406030204" pitchFamily="18" charset="0"/>
                  <a:ea typeface="Arial Unicode MS" panose="020B0604020202020204" pitchFamily="34" charset="-122"/>
                  <a:cs typeface="Courier New" panose="02070309020205020404" pitchFamily="49" charset="0"/>
                </a:endParaRPr>
              </a:p>
            </p:txBody>
          </p:sp>
        </p:grpSp>
      </p:grpSp>
    </p:spTree>
    <p:extLst>
      <p:ext uri="{BB962C8B-B14F-4D97-AF65-F5344CB8AC3E}">
        <p14:creationId xmlns:p14="http://schemas.microsoft.com/office/powerpoint/2010/main" val="3750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Example</a:t>
            </a:r>
            <a:endParaRPr lang="zh-CN" altLang="en-US"/>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18</a:t>
            </a:fld>
            <a:endParaRPr lang="en-US" altLang="ko-KR"/>
          </a:p>
        </p:txBody>
      </p:sp>
      <mc:AlternateContent xmlns:mc="http://schemas.openxmlformats.org/markup-compatibility/2006" xmlns:a14="http://schemas.microsoft.com/office/drawing/2010/main">
        <mc:Choice Requires="a14">
          <p:graphicFrame>
            <p:nvGraphicFramePr>
              <p:cNvPr id="49" name="表格 48"/>
              <p:cNvGraphicFramePr>
                <a:graphicFrameLocks noGrp="1"/>
              </p:cNvGraphicFramePr>
              <p:nvPr>
                <p:extLst>
                  <p:ext uri="{D42A27DB-BD31-4B8C-83A1-F6EECF244321}">
                    <p14:modId xmlns:p14="http://schemas.microsoft.com/office/powerpoint/2010/main" val="3707690172"/>
                  </p:ext>
                </p:extLst>
              </p:nvPr>
            </p:nvGraphicFramePr>
            <p:xfrm>
              <a:off x="5436096" y="1854415"/>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3</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5</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en-US" altLang="zh-CN" b="1" i="1" smtClean="0">
                                        <a:solidFill>
                                          <a:srgbClr val="FF0000"/>
                                        </a:solidFill>
                                        <a:latin typeface="Cambria Math" panose="02040503050406030204" pitchFamily="18" charset="0"/>
                                      </a:rPr>
                                      <m:t>𝒓</m:t>
                                    </m:r>
                                  </m:e>
                                  <m:sub>
                                    <m:r>
                                      <a:rPr lang="en-US" altLang="zh-CN" b="1" i="1" smtClean="0">
                                        <a:solidFill>
                                          <a:srgbClr val="FF0000"/>
                                        </a:solidFill>
                                        <a:latin typeface="Cambria Math" panose="02040503050406030204" pitchFamily="18" charset="0"/>
                                      </a:rPr>
                                      <m:t>𝟑</m:t>
                                    </m:r>
                                  </m:sub>
                                </m:sSub>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11</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8</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5</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9</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9" name="表格 48"/>
              <p:cNvGraphicFramePr>
                <a:graphicFrameLocks noGrp="1"/>
              </p:cNvGraphicFramePr>
              <p:nvPr>
                <p:extLst>
                  <p:ext uri="{D42A27DB-BD31-4B8C-83A1-F6EECF244321}">
                    <p14:modId xmlns:p14="http://schemas.microsoft.com/office/powerpoint/2010/main" val="3707690172"/>
                  </p:ext>
                </p:extLst>
              </p:nvPr>
            </p:nvGraphicFramePr>
            <p:xfrm>
              <a:off x="5436096" y="1854415"/>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02174" t="-1639" r="-405435" b="-32459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200000" t="-1639" r="-301075" b="-32459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300000" t="-1639" r="-201075" b="-32459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04348" t="-1639" r="-103261" b="-32459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98925" t="-1639" r="-2151" b="-324590"/>
                          </a:stretch>
                        </a:blipFill>
                      </a:tcPr>
                    </a:tc>
                    <a:extLst>
                      <a:ext uri="{0D108BD9-81ED-4DB2-BD59-A6C34878D82A}">
                        <a16:rowId xmlns:a16="http://schemas.microsoft.com/office/drawing/2014/main" val="10000"/>
                      </a:ext>
                    </a:extLst>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075" t="-101639" r="-500000" b="-224590"/>
                          </a:stretch>
                        </a:blipFill>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300000" t="-101639" r="-201075" b="-22459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04348" t="-101639" r="-103261" b="-224590"/>
                          </a:stretch>
                        </a:blipFill>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075" t="-201639" r="-500000" b="-124590"/>
                          </a:stretch>
                        </a:blipFill>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300000" t="-201639" r="-201075" b="-12459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04348" t="-201639" r="-103261" b="-124590"/>
                          </a:stretch>
                        </a:blipFill>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075" t="-301639" r="-500000" b="-24590"/>
                          </a:stretch>
                        </a:blipFill>
                      </a:tcPr>
                    </a:tc>
                    <a:tc>
                      <a:txBody>
                        <a:bodyPr/>
                        <a:lstStyle/>
                        <a:p>
                          <a:pPr algn="ctr"/>
                          <a:r>
                            <a:rPr lang="en-US" altLang="zh-CN">
                              <a:solidFill>
                                <a:schemeClr val="tx1"/>
                              </a:solidFill>
                            </a:rPr>
                            <a:t>11</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300000" t="-301639" r="-201075" b="-2459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404348" t="-301639" r="-103261" b="-24590"/>
                          </a:stretch>
                        </a:blipFill>
                      </a:tcPr>
                    </a:tc>
                    <a:tc>
                      <a:txBody>
                        <a:bodyPr/>
                        <a:lstStyle/>
                        <a:p>
                          <a:pPr algn="ctr"/>
                          <a:r>
                            <a:rPr lang="en-US" altLang="zh-CN" dirty="0">
                              <a:solidFill>
                                <a:schemeClr val="tx1"/>
                              </a:solidFill>
                            </a:rPr>
                            <a:t>9</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p:cxnSp>
        <p:nvCxnSpPr>
          <p:cNvPr id="52" name="直接箭头连接符 51"/>
          <p:cNvCxnSpPr/>
          <p:nvPr/>
        </p:nvCxnSpPr>
        <p:spPr bwMode="auto">
          <a:xfrm>
            <a:off x="1109855" y="5013176"/>
            <a:ext cx="6192688" cy="0"/>
          </a:xfrm>
          <a:prstGeom prst="straightConnector1">
            <a:avLst/>
          </a:prstGeom>
          <a:solidFill>
            <a:srgbClr val="C0C0C0">
              <a:alpha val="0"/>
            </a:srgbClr>
          </a:solidFill>
          <a:ln w="57150" cap="flat" cmpd="sng" algn="ctr">
            <a:solidFill>
              <a:schemeClr val="tx1"/>
            </a:solidFill>
            <a:prstDash val="solid"/>
            <a:round/>
            <a:headEnd type="none" w="med" len="med"/>
            <a:tailEnd type="triangle"/>
          </a:ln>
          <a:effectLst/>
        </p:spPr>
      </p:cxnSp>
      <p:cxnSp>
        <p:nvCxnSpPr>
          <p:cNvPr id="54" name="直接连接符 53"/>
          <p:cNvCxnSpPr/>
          <p:nvPr/>
        </p:nvCxnSpPr>
        <p:spPr bwMode="auto">
          <a:xfrm>
            <a:off x="1782547"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55" name="文本框 54"/>
          <p:cNvSpPr txBox="1"/>
          <p:nvPr/>
        </p:nvSpPr>
        <p:spPr>
          <a:xfrm>
            <a:off x="1458028" y="5035065"/>
            <a:ext cx="649037" cy="400110"/>
          </a:xfrm>
          <a:prstGeom prst="rect">
            <a:avLst/>
          </a:prstGeom>
          <a:noFill/>
        </p:spPr>
        <p:txBody>
          <a:bodyPr wrap="square" rtlCol="0">
            <a:spAutoFit/>
          </a:bodyPr>
          <a:lstStyle/>
          <a:p>
            <a:pPr algn="ctr"/>
            <a:r>
              <a:rPr lang="en-US" altLang="zh-CN" sz="2000"/>
              <a:t>0</a:t>
            </a:r>
            <a:endParaRPr lang="zh-CN" altLang="en-US" sz="2000"/>
          </a:p>
        </p:txBody>
      </p:sp>
      <p:cxnSp>
        <p:nvCxnSpPr>
          <p:cNvPr id="56" name="直接连接符 55"/>
          <p:cNvCxnSpPr/>
          <p:nvPr/>
        </p:nvCxnSpPr>
        <p:spPr bwMode="auto">
          <a:xfrm>
            <a:off x="4744158"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57" name="文本框 56"/>
          <p:cNvSpPr txBox="1"/>
          <p:nvPr/>
        </p:nvSpPr>
        <p:spPr>
          <a:xfrm>
            <a:off x="4499290" y="5035065"/>
            <a:ext cx="649037" cy="400110"/>
          </a:xfrm>
          <a:prstGeom prst="rect">
            <a:avLst/>
          </a:prstGeom>
          <a:noFill/>
        </p:spPr>
        <p:txBody>
          <a:bodyPr wrap="square" rtlCol="0">
            <a:spAutoFit/>
          </a:bodyPr>
          <a:lstStyle/>
          <a:p>
            <a:r>
              <a:rPr lang="en-US" altLang="zh-CN" sz="2000"/>
              <a:t>23</a:t>
            </a:r>
            <a:endParaRPr lang="zh-CN" altLang="en-US" sz="2000"/>
          </a:p>
        </p:txBody>
      </p:sp>
      <mc:AlternateContent xmlns:mc="http://schemas.openxmlformats.org/markup-compatibility/2006" xmlns:a14="http://schemas.microsoft.com/office/drawing/2010/main">
        <mc:Choice Requires="a14">
          <p:sp>
            <p:nvSpPr>
              <p:cNvPr id="58" name="文本框 57"/>
              <p:cNvSpPr txBox="1"/>
              <p:nvPr/>
            </p:nvSpPr>
            <p:spPr>
              <a:xfrm>
                <a:off x="4462361" y="4308826"/>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1" i="1" smtClean="0">
                              <a:latin typeface="Cambria Math" panose="02040503050406030204" pitchFamily="18" charset="0"/>
                            </a:rPr>
                            <m:t>𝒆</m:t>
                          </m:r>
                        </m:e>
                        <m:sub>
                          <m:r>
                            <a:rPr lang="en-US" altLang="zh-CN" sz="2400" b="1" i="1" smtClean="0">
                              <a:latin typeface="Cambria Math" panose="02040503050406030204" pitchFamily="18" charset="0"/>
                            </a:rPr>
                            <m:t>𝟏</m:t>
                          </m:r>
                        </m:sub>
                      </m:sSub>
                    </m:oMath>
                  </m:oMathPara>
                </a14:m>
                <a:endParaRPr lang="zh-CN" altLang="en-US" sz="2400"/>
              </a:p>
            </p:txBody>
          </p:sp>
        </mc:Choice>
        <mc:Fallback xmlns="">
          <p:sp>
            <p:nvSpPr>
              <p:cNvPr id="58" name="文本框 57"/>
              <p:cNvSpPr txBox="1">
                <a:spLocks noRot="1" noChangeAspect="1" noMove="1" noResize="1" noEditPoints="1" noAdjustHandles="1" noChangeArrowheads="1" noChangeShapeType="1" noTextEdit="1"/>
              </p:cNvSpPr>
              <p:nvPr/>
            </p:nvSpPr>
            <p:spPr>
              <a:xfrm>
                <a:off x="4462361" y="4308826"/>
                <a:ext cx="649037" cy="461665"/>
              </a:xfrm>
              <a:prstGeom prst="rect">
                <a:avLst/>
              </a:prstGeom>
              <a:blipFill rotWithShape="0">
                <a:blip r:embed="rId16"/>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p:cNvSpPr txBox="1"/>
              <p:nvPr/>
            </p:nvSpPr>
            <p:spPr>
              <a:xfrm>
                <a:off x="1458028" y="4308826"/>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1" i="1" smtClean="0">
                              <a:latin typeface="Cambria Math" panose="02040503050406030204" pitchFamily="18" charset="0"/>
                            </a:rPr>
                            <m:t>𝒕</m:t>
                          </m:r>
                        </m:e>
                        <m:sub>
                          <m:r>
                            <a:rPr lang="en-US" altLang="zh-CN" sz="2400" b="1" i="1" smtClean="0">
                              <a:latin typeface="Cambria Math" panose="02040503050406030204" pitchFamily="18" charset="0"/>
                            </a:rPr>
                            <m:t>𝟏</m:t>
                          </m:r>
                        </m:sub>
                      </m:sSub>
                    </m:oMath>
                  </m:oMathPara>
                </a14:m>
                <a:endParaRPr lang="zh-CN" altLang="en-US" sz="2400"/>
              </a:p>
            </p:txBody>
          </p:sp>
        </mc:Choice>
        <mc:Fallback xmlns="">
          <p:sp>
            <p:nvSpPr>
              <p:cNvPr id="59" name="文本框 58"/>
              <p:cNvSpPr txBox="1">
                <a:spLocks noRot="1" noChangeAspect="1" noMove="1" noResize="1" noEditPoints="1" noAdjustHandles="1" noChangeArrowheads="1" noChangeShapeType="1" noTextEdit="1"/>
              </p:cNvSpPr>
              <p:nvPr/>
            </p:nvSpPr>
            <p:spPr>
              <a:xfrm>
                <a:off x="1458028" y="4308826"/>
                <a:ext cx="649037" cy="461665"/>
              </a:xfrm>
              <a:prstGeom prst="rect">
                <a:avLst/>
              </a:prstGeom>
              <a:blipFill rotWithShape="0">
                <a:blip r:embed="rId17"/>
                <a:stretch>
                  <a:fillRect b="-3947"/>
                </a:stretch>
              </a:blipFill>
            </p:spPr>
            <p:txBody>
              <a:bodyPr/>
              <a:lstStyle/>
              <a:p>
                <a:r>
                  <a:rPr lang="zh-CN" altLang="en-US">
                    <a:noFill/>
                  </a:rPr>
                  <a:t> </a:t>
                </a:r>
              </a:p>
            </p:txBody>
          </p:sp>
        </mc:Fallback>
      </mc:AlternateContent>
      <p:cxnSp>
        <p:nvCxnSpPr>
          <p:cNvPr id="60" name="直接连接符 59"/>
          <p:cNvCxnSpPr/>
          <p:nvPr/>
        </p:nvCxnSpPr>
        <p:spPr bwMode="auto">
          <a:xfrm>
            <a:off x="2455238"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61" name="文本框 60"/>
          <p:cNvSpPr txBox="1"/>
          <p:nvPr/>
        </p:nvSpPr>
        <p:spPr>
          <a:xfrm>
            <a:off x="2130719" y="5035065"/>
            <a:ext cx="649037" cy="400110"/>
          </a:xfrm>
          <a:prstGeom prst="rect">
            <a:avLst/>
          </a:prstGeom>
          <a:noFill/>
        </p:spPr>
        <p:txBody>
          <a:bodyPr wrap="square" rtlCol="0">
            <a:spAutoFit/>
          </a:bodyPr>
          <a:lstStyle/>
          <a:p>
            <a:pPr algn="ctr"/>
            <a:r>
              <a:rPr lang="en-US" altLang="zh-CN" sz="2000"/>
              <a:t>5</a:t>
            </a:r>
            <a:endParaRPr lang="zh-CN" altLang="en-US" sz="2000"/>
          </a:p>
        </p:txBody>
      </p:sp>
      <mc:AlternateContent xmlns:mc="http://schemas.openxmlformats.org/markup-compatibility/2006" xmlns:a14="http://schemas.microsoft.com/office/drawing/2010/main">
        <mc:Choice Requires="a14">
          <p:sp>
            <p:nvSpPr>
              <p:cNvPr id="62" name="文本框 61"/>
              <p:cNvSpPr txBox="1"/>
              <p:nvPr/>
            </p:nvSpPr>
            <p:spPr>
              <a:xfrm>
                <a:off x="2130719" y="4308826"/>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1" i="1" smtClean="0">
                              <a:latin typeface="Cambria Math" panose="02040503050406030204" pitchFamily="18" charset="0"/>
                            </a:rPr>
                            <m:t>𝒕</m:t>
                          </m:r>
                        </m:e>
                        <m:sub>
                          <m:r>
                            <a:rPr lang="en-US" altLang="zh-CN" sz="2400" b="1" i="1" smtClean="0">
                              <a:latin typeface="Cambria Math" panose="02040503050406030204" pitchFamily="18" charset="0"/>
                            </a:rPr>
                            <m:t>𝟐</m:t>
                          </m:r>
                        </m:sub>
                      </m:sSub>
                    </m:oMath>
                  </m:oMathPara>
                </a14:m>
                <a:endParaRPr lang="zh-CN" altLang="en-US" sz="2400"/>
              </a:p>
            </p:txBody>
          </p:sp>
        </mc:Choice>
        <mc:Fallback xmlns="">
          <p:sp>
            <p:nvSpPr>
              <p:cNvPr id="62" name="文本框 61"/>
              <p:cNvSpPr txBox="1">
                <a:spLocks noRot="1" noChangeAspect="1" noMove="1" noResize="1" noEditPoints="1" noAdjustHandles="1" noChangeArrowheads="1" noChangeShapeType="1" noTextEdit="1"/>
              </p:cNvSpPr>
              <p:nvPr/>
            </p:nvSpPr>
            <p:spPr>
              <a:xfrm>
                <a:off x="2130719" y="4308826"/>
                <a:ext cx="649037" cy="461665"/>
              </a:xfrm>
              <a:prstGeom prst="rect">
                <a:avLst/>
              </a:prstGeom>
              <a:blipFill rotWithShape="0">
                <a:blip r:embed="rId18"/>
                <a:stretch>
                  <a:fillRect b="-3947"/>
                </a:stretch>
              </a:blipFill>
            </p:spPr>
            <p:txBody>
              <a:bodyPr/>
              <a:lstStyle/>
              <a:p>
                <a:r>
                  <a:rPr lang="zh-CN" altLang="en-US">
                    <a:noFill/>
                  </a:rPr>
                  <a:t> </a:t>
                </a:r>
              </a:p>
            </p:txBody>
          </p:sp>
        </mc:Fallback>
      </mc:AlternateContent>
      <p:cxnSp>
        <p:nvCxnSpPr>
          <p:cNvPr id="63" name="直接连接符 62"/>
          <p:cNvCxnSpPr/>
          <p:nvPr/>
        </p:nvCxnSpPr>
        <p:spPr bwMode="auto">
          <a:xfrm>
            <a:off x="5282991"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64" name="文本框 63"/>
          <p:cNvSpPr txBox="1"/>
          <p:nvPr/>
        </p:nvSpPr>
        <p:spPr>
          <a:xfrm>
            <a:off x="5038123" y="5035065"/>
            <a:ext cx="649037" cy="400110"/>
          </a:xfrm>
          <a:prstGeom prst="rect">
            <a:avLst/>
          </a:prstGeom>
          <a:noFill/>
        </p:spPr>
        <p:txBody>
          <a:bodyPr wrap="square" rtlCol="0">
            <a:spAutoFit/>
          </a:bodyPr>
          <a:lstStyle/>
          <a:p>
            <a:r>
              <a:rPr lang="en-US" altLang="zh-CN" sz="2000">
                <a:solidFill>
                  <a:srgbClr val="FF0000"/>
                </a:solidFill>
              </a:rPr>
              <a:t>25</a:t>
            </a:r>
            <a:endParaRPr lang="zh-CN" altLang="en-US" sz="2000">
              <a:solidFill>
                <a:srgbClr val="FF0000"/>
              </a:solidFill>
            </a:endParaRPr>
          </a:p>
        </p:txBody>
      </p:sp>
      <mc:AlternateContent xmlns:mc="http://schemas.openxmlformats.org/markup-compatibility/2006" xmlns:a14="http://schemas.microsoft.com/office/drawing/2010/main">
        <mc:Choice Requires="a14">
          <p:sp>
            <p:nvSpPr>
              <p:cNvPr id="65" name="文本框 64"/>
              <p:cNvSpPr txBox="1"/>
              <p:nvPr/>
            </p:nvSpPr>
            <p:spPr>
              <a:xfrm>
                <a:off x="5001194" y="4308826"/>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en-US" altLang="zh-CN" sz="2400" b="1" i="1" smtClean="0">
                              <a:solidFill>
                                <a:srgbClr val="FF0000"/>
                              </a:solidFill>
                              <a:latin typeface="Cambria Math" panose="02040503050406030204" pitchFamily="18" charset="0"/>
                            </a:rPr>
                            <m:t>𝒆</m:t>
                          </m:r>
                        </m:e>
                        <m:sub>
                          <m:r>
                            <a:rPr lang="en-US" altLang="zh-CN" sz="2400" b="1" i="1" smtClean="0">
                              <a:solidFill>
                                <a:srgbClr val="FF0000"/>
                              </a:solidFill>
                              <a:latin typeface="Cambria Math" panose="02040503050406030204" pitchFamily="18" charset="0"/>
                            </a:rPr>
                            <m:t>𝟑</m:t>
                          </m:r>
                        </m:sub>
                      </m:sSub>
                    </m:oMath>
                  </m:oMathPara>
                </a14:m>
                <a:endParaRPr lang="zh-CN" altLang="en-US" sz="2400"/>
              </a:p>
            </p:txBody>
          </p:sp>
        </mc:Choice>
        <mc:Fallback xmlns="">
          <p:sp>
            <p:nvSpPr>
              <p:cNvPr id="65" name="文本框 64"/>
              <p:cNvSpPr txBox="1">
                <a:spLocks noRot="1" noChangeAspect="1" noMove="1" noResize="1" noEditPoints="1" noAdjustHandles="1" noChangeArrowheads="1" noChangeShapeType="1" noTextEdit="1"/>
              </p:cNvSpPr>
              <p:nvPr/>
            </p:nvSpPr>
            <p:spPr>
              <a:xfrm>
                <a:off x="5001194" y="4308826"/>
                <a:ext cx="649037" cy="461665"/>
              </a:xfrm>
              <a:prstGeom prst="rect">
                <a:avLst/>
              </a:prstGeom>
              <a:blipFill rotWithShape="0">
                <a:blip r:embed="rId19"/>
                <a:stretch>
                  <a:fillRect b="-3947"/>
                </a:stretch>
              </a:blipFill>
            </p:spPr>
            <p:txBody>
              <a:bodyPr/>
              <a:lstStyle/>
              <a:p>
                <a:r>
                  <a:rPr lang="zh-CN" altLang="en-US">
                    <a:noFill/>
                  </a:rPr>
                  <a:t> </a:t>
                </a:r>
              </a:p>
            </p:txBody>
          </p:sp>
        </mc:Fallback>
      </mc:AlternateContent>
      <p:cxnSp>
        <p:nvCxnSpPr>
          <p:cNvPr id="66" name="直接连接符 65"/>
          <p:cNvCxnSpPr/>
          <p:nvPr/>
        </p:nvCxnSpPr>
        <p:spPr bwMode="auto">
          <a:xfrm>
            <a:off x="3163655"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67" name="文本框 66"/>
          <p:cNvSpPr txBox="1"/>
          <p:nvPr/>
        </p:nvSpPr>
        <p:spPr>
          <a:xfrm>
            <a:off x="2839136" y="5035065"/>
            <a:ext cx="649037" cy="400110"/>
          </a:xfrm>
          <a:prstGeom prst="rect">
            <a:avLst/>
          </a:prstGeom>
          <a:noFill/>
        </p:spPr>
        <p:txBody>
          <a:bodyPr wrap="square" rtlCol="0">
            <a:spAutoFit/>
          </a:bodyPr>
          <a:lstStyle/>
          <a:p>
            <a:pPr algn="ctr"/>
            <a:r>
              <a:rPr lang="en-US" altLang="zh-CN" sz="2000">
                <a:solidFill>
                  <a:srgbClr val="FF0000"/>
                </a:solidFill>
              </a:rPr>
              <a:t>11</a:t>
            </a:r>
            <a:endParaRPr lang="zh-CN" altLang="en-US" sz="2000">
              <a:solidFill>
                <a:srgbClr val="FF0000"/>
              </a:solidFill>
            </a:endParaRPr>
          </a:p>
        </p:txBody>
      </p:sp>
      <mc:AlternateContent xmlns:mc="http://schemas.openxmlformats.org/markup-compatibility/2006" xmlns:a14="http://schemas.microsoft.com/office/drawing/2010/main">
        <mc:Choice Requires="a14">
          <p:sp>
            <p:nvSpPr>
              <p:cNvPr id="68" name="文本框 67"/>
              <p:cNvSpPr txBox="1"/>
              <p:nvPr/>
            </p:nvSpPr>
            <p:spPr>
              <a:xfrm>
                <a:off x="2839136" y="4308826"/>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en-US" altLang="zh-CN" sz="2400" b="1" i="1" smtClean="0">
                              <a:solidFill>
                                <a:srgbClr val="FF0000"/>
                              </a:solidFill>
                              <a:latin typeface="Cambria Math" panose="02040503050406030204" pitchFamily="18" charset="0"/>
                            </a:rPr>
                            <m:t>𝒕</m:t>
                          </m:r>
                        </m:e>
                        <m:sub>
                          <m:r>
                            <a:rPr lang="en-US" altLang="zh-CN" sz="2400" b="1" i="1" smtClean="0">
                              <a:solidFill>
                                <a:srgbClr val="FF0000"/>
                              </a:solidFill>
                              <a:latin typeface="Cambria Math" panose="02040503050406030204" pitchFamily="18" charset="0"/>
                            </a:rPr>
                            <m:t>𝟑</m:t>
                          </m:r>
                        </m:sub>
                      </m:sSub>
                    </m:oMath>
                  </m:oMathPara>
                </a14:m>
                <a:endParaRPr lang="zh-CN" altLang="en-US" sz="2400"/>
              </a:p>
            </p:txBody>
          </p:sp>
        </mc:Choice>
        <mc:Fallback xmlns="">
          <p:sp>
            <p:nvSpPr>
              <p:cNvPr id="68" name="文本框 67"/>
              <p:cNvSpPr txBox="1">
                <a:spLocks noRot="1" noChangeAspect="1" noMove="1" noResize="1" noEditPoints="1" noAdjustHandles="1" noChangeArrowheads="1" noChangeShapeType="1" noTextEdit="1"/>
              </p:cNvSpPr>
              <p:nvPr/>
            </p:nvSpPr>
            <p:spPr>
              <a:xfrm>
                <a:off x="2839136" y="4308826"/>
                <a:ext cx="649037" cy="461665"/>
              </a:xfrm>
              <a:prstGeom prst="rect">
                <a:avLst/>
              </a:prstGeom>
              <a:blipFill rotWithShape="0">
                <a:blip r:embed="rId20"/>
                <a:stretch>
                  <a:fillRect b="-3947"/>
                </a:stretch>
              </a:blipFill>
            </p:spPr>
            <p:txBody>
              <a:bodyPr/>
              <a:lstStyle/>
              <a:p>
                <a:r>
                  <a:rPr lang="zh-CN" altLang="en-US">
                    <a:noFill/>
                  </a:rPr>
                  <a:t> </a:t>
                </a:r>
              </a:p>
            </p:txBody>
          </p:sp>
        </mc:Fallback>
      </mc:AlternateContent>
      <p:cxnSp>
        <p:nvCxnSpPr>
          <p:cNvPr id="69" name="直接连接符 68"/>
          <p:cNvCxnSpPr/>
          <p:nvPr/>
        </p:nvCxnSpPr>
        <p:spPr bwMode="auto">
          <a:xfrm>
            <a:off x="5592166" y="4797152"/>
            <a:ext cx="0" cy="216024"/>
          </a:xfrm>
          <a:prstGeom prst="line">
            <a:avLst/>
          </a:prstGeom>
          <a:solidFill>
            <a:srgbClr val="C0C0C0">
              <a:alpha val="0"/>
            </a:srgbClr>
          </a:solidFill>
          <a:ln w="57150" cap="flat" cmpd="sng" algn="ctr">
            <a:solidFill>
              <a:schemeClr val="tx1"/>
            </a:solidFill>
            <a:prstDash val="solid"/>
            <a:round/>
            <a:headEnd type="none" w="med" len="med"/>
            <a:tailEnd type="none" w="med" len="med"/>
          </a:ln>
          <a:effectLst/>
        </p:spPr>
      </p:cxnSp>
      <p:sp>
        <p:nvSpPr>
          <p:cNvPr id="70" name="文本框 69"/>
          <p:cNvSpPr txBox="1"/>
          <p:nvPr/>
        </p:nvSpPr>
        <p:spPr>
          <a:xfrm>
            <a:off x="5347298" y="5035065"/>
            <a:ext cx="649037" cy="400110"/>
          </a:xfrm>
          <a:prstGeom prst="rect">
            <a:avLst/>
          </a:prstGeom>
          <a:noFill/>
        </p:spPr>
        <p:txBody>
          <a:bodyPr wrap="square" rtlCol="0">
            <a:spAutoFit/>
          </a:bodyPr>
          <a:lstStyle/>
          <a:p>
            <a:r>
              <a:rPr lang="en-US" altLang="zh-CN" sz="2000"/>
              <a:t>26</a:t>
            </a:r>
            <a:endParaRPr lang="zh-CN" altLang="en-US" sz="2000"/>
          </a:p>
        </p:txBody>
      </p:sp>
      <mc:AlternateContent xmlns:mc="http://schemas.openxmlformats.org/markup-compatibility/2006" xmlns:a14="http://schemas.microsoft.com/office/drawing/2010/main">
        <mc:Choice Requires="a14">
          <p:sp>
            <p:nvSpPr>
              <p:cNvPr id="71" name="文本框 70"/>
              <p:cNvSpPr txBox="1"/>
              <p:nvPr/>
            </p:nvSpPr>
            <p:spPr>
              <a:xfrm>
                <a:off x="5310369" y="4308826"/>
                <a:ext cx="64903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1" i="1" smtClean="0">
                              <a:latin typeface="Cambria Math" panose="02040503050406030204" pitchFamily="18" charset="0"/>
                            </a:rPr>
                            <m:t>𝒆</m:t>
                          </m:r>
                        </m:e>
                        <m:sub>
                          <m:r>
                            <a:rPr lang="en-US" altLang="zh-CN" sz="2400" b="1" i="1" smtClean="0">
                              <a:latin typeface="Cambria Math" panose="02040503050406030204" pitchFamily="18" charset="0"/>
                            </a:rPr>
                            <m:t>𝟐</m:t>
                          </m:r>
                        </m:sub>
                      </m:sSub>
                    </m:oMath>
                  </m:oMathPara>
                </a14:m>
                <a:endParaRPr lang="zh-CN" altLang="en-US" sz="2400"/>
              </a:p>
            </p:txBody>
          </p:sp>
        </mc:Choice>
        <mc:Fallback xmlns="">
          <p:sp>
            <p:nvSpPr>
              <p:cNvPr id="71" name="文本框 70"/>
              <p:cNvSpPr txBox="1">
                <a:spLocks noRot="1" noChangeAspect="1" noMove="1" noResize="1" noEditPoints="1" noAdjustHandles="1" noChangeArrowheads="1" noChangeShapeType="1" noTextEdit="1"/>
              </p:cNvSpPr>
              <p:nvPr/>
            </p:nvSpPr>
            <p:spPr>
              <a:xfrm>
                <a:off x="5310369" y="4308826"/>
                <a:ext cx="649037" cy="461665"/>
              </a:xfrm>
              <a:prstGeom prst="rect">
                <a:avLst/>
              </a:prstGeom>
              <a:blipFill rotWithShape="0">
                <a:blip r:embed="rId21"/>
                <a:stretch>
                  <a:fillRect b="-3947"/>
                </a:stretch>
              </a:blipFill>
            </p:spPr>
            <p:txBody>
              <a:bodyPr/>
              <a:lstStyle/>
              <a:p>
                <a:r>
                  <a:rPr lang="zh-CN" altLang="en-US">
                    <a:noFill/>
                  </a:rPr>
                  <a:t> </a:t>
                </a:r>
              </a:p>
            </p:txBody>
          </p:sp>
        </mc:Fallback>
      </mc:AlternateContent>
      <p:grpSp>
        <p:nvGrpSpPr>
          <p:cNvPr id="72" name="组合 71">
            <a:extLst>
              <a:ext uri="{FF2B5EF4-FFF2-40B4-BE49-F238E27FC236}">
                <a16:creationId xmlns:a16="http://schemas.microsoft.com/office/drawing/2014/main" id="{D5A0F8A5-953C-4007-8282-D55CB1EE9102}"/>
              </a:ext>
            </a:extLst>
          </p:cNvPr>
          <p:cNvGrpSpPr/>
          <p:nvPr/>
        </p:nvGrpSpPr>
        <p:grpSpPr>
          <a:xfrm>
            <a:off x="611560" y="1155796"/>
            <a:ext cx="4305563" cy="2543127"/>
            <a:chOff x="611560" y="1155796"/>
            <a:chExt cx="4305563" cy="2543127"/>
          </a:xfrm>
        </p:grpSpPr>
        <p:pic>
          <p:nvPicPr>
            <p:cNvPr id="73" name="图片 72">
              <a:extLst>
                <a:ext uri="{FF2B5EF4-FFF2-40B4-BE49-F238E27FC236}">
                  <a16:creationId xmlns:a16="http://schemas.microsoft.com/office/drawing/2014/main" id="{E898E24A-D714-4936-993E-BD7F5BAAB358}"/>
                </a:ext>
              </a:extLst>
            </p:cNvPr>
            <p:cNvPicPr>
              <a:picLocks noChangeAspect="1"/>
            </p:cNvPicPr>
            <p:nvPr/>
          </p:nvPicPr>
          <p:blipFill rotWithShape="1">
            <a:blip r:embed="rId22">
              <a:extLst>
                <a:ext uri="{28A0092B-C50C-407E-A947-70E740481C1C}">
                  <a14:useLocalDpi xmlns:a14="http://schemas.microsoft.com/office/drawing/2010/main"/>
                </a:ext>
              </a:extLst>
            </a:blip>
            <a:srcRect l="5510" t="36647" r="85597" b="49672"/>
            <a:stretch/>
          </p:blipFill>
          <p:spPr>
            <a:xfrm>
              <a:off x="1864179" y="3337775"/>
              <a:ext cx="396932" cy="361148"/>
            </a:xfrm>
            <a:prstGeom prst="rect">
              <a:avLst/>
            </a:prstGeom>
          </p:spPr>
        </p:pic>
        <p:pic>
          <p:nvPicPr>
            <p:cNvPr id="74" name="图片 73">
              <a:extLst>
                <a:ext uri="{FF2B5EF4-FFF2-40B4-BE49-F238E27FC236}">
                  <a16:creationId xmlns:a16="http://schemas.microsoft.com/office/drawing/2014/main" id="{08094CD5-9111-405C-8C42-97C9AE5CD91A}"/>
                </a:ext>
              </a:extLst>
            </p:cNvPr>
            <p:cNvPicPr>
              <a:picLocks noChangeAspect="1"/>
            </p:cNvPicPr>
            <p:nvPr/>
          </p:nvPicPr>
          <p:blipFill rotWithShape="1">
            <a:blip r:embed="rId22">
              <a:extLst>
                <a:ext uri="{28A0092B-C50C-407E-A947-70E740481C1C}">
                  <a14:useLocalDpi xmlns:a14="http://schemas.microsoft.com/office/drawing/2010/main"/>
                </a:ext>
              </a:extLst>
            </a:blip>
            <a:srcRect l="5510" t="36647" r="85597" b="49672"/>
            <a:stretch/>
          </p:blipFill>
          <p:spPr>
            <a:xfrm>
              <a:off x="1545856" y="1419576"/>
              <a:ext cx="396932" cy="361148"/>
            </a:xfrm>
            <a:prstGeom prst="rect">
              <a:avLst/>
            </a:prstGeom>
          </p:spPr>
        </p:pic>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0F4E42F5-4E2F-41D8-9525-2278DC490116}"/>
                    </a:ext>
                  </a:extLst>
                </p:cNvPr>
                <p:cNvSpPr txBox="1"/>
                <p:nvPr/>
              </p:nvSpPr>
              <p:spPr>
                <a:xfrm>
                  <a:off x="1453506" y="120675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75" name="文本框 74">
                  <a:extLst>
                    <a:ext uri="{FF2B5EF4-FFF2-40B4-BE49-F238E27FC236}">
                      <a16:creationId xmlns:a16="http://schemas.microsoft.com/office/drawing/2014/main" id="{0F4E42F5-4E2F-41D8-9525-2278DC490116}"/>
                    </a:ext>
                  </a:extLst>
                </p:cNvPr>
                <p:cNvSpPr txBox="1">
                  <a:spLocks noRot="1" noChangeAspect="1" noMove="1" noResize="1" noEditPoints="1" noAdjustHandles="1" noChangeArrowheads="1" noChangeShapeType="1" noTextEdit="1"/>
                </p:cNvSpPr>
                <p:nvPr/>
              </p:nvSpPr>
              <p:spPr>
                <a:xfrm>
                  <a:off x="1453506" y="1206754"/>
                  <a:ext cx="636836" cy="338554"/>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262AB926-8CFD-4C7B-A5A0-204840C99C3F}"/>
                    </a:ext>
                  </a:extLst>
                </p:cNvPr>
                <p:cNvSpPr txBox="1"/>
                <p:nvPr/>
              </p:nvSpPr>
              <p:spPr>
                <a:xfrm>
                  <a:off x="1743913" y="3122396"/>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2</m:t>
                            </m:r>
                          </m:sub>
                        </m:sSub>
                      </m:oMath>
                    </m:oMathPara>
                  </a14:m>
                  <a:endParaRPr lang="zh-CN" altLang="en-US" sz="1600"/>
                </a:p>
              </p:txBody>
            </p:sp>
          </mc:Choice>
          <mc:Fallback xmlns="">
            <p:sp>
              <p:nvSpPr>
                <p:cNvPr id="76" name="文本框 75">
                  <a:extLst>
                    <a:ext uri="{FF2B5EF4-FFF2-40B4-BE49-F238E27FC236}">
                      <a16:creationId xmlns:a16="http://schemas.microsoft.com/office/drawing/2014/main" id="{262AB926-8CFD-4C7B-A5A0-204840C99C3F}"/>
                    </a:ext>
                  </a:extLst>
                </p:cNvPr>
                <p:cNvSpPr txBox="1">
                  <a:spLocks noRot="1" noChangeAspect="1" noMove="1" noResize="1" noEditPoints="1" noAdjustHandles="1" noChangeArrowheads="1" noChangeShapeType="1" noTextEdit="1"/>
                </p:cNvSpPr>
                <p:nvPr/>
              </p:nvSpPr>
              <p:spPr>
                <a:xfrm>
                  <a:off x="1743913" y="3122396"/>
                  <a:ext cx="636836" cy="338554"/>
                </a:xfrm>
                <a:prstGeom prst="rect">
                  <a:avLst/>
                </a:prstGeom>
                <a:blipFill>
                  <a:blip r:embed="rId24"/>
                  <a:stretch>
                    <a:fillRect/>
                  </a:stretch>
                </a:blipFill>
              </p:spPr>
              <p:txBody>
                <a:bodyPr/>
                <a:lstStyle/>
                <a:p>
                  <a:r>
                    <a:rPr lang="zh-CN" altLang="en-US">
                      <a:noFill/>
                    </a:rPr>
                    <a:t> </a:t>
                  </a:r>
                </a:p>
              </p:txBody>
            </p:sp>
          </mc:Fallback>
        </mc:AlternateContent>
        <p:pic>
          <p:nvPicPr>
            <p:cNvPr id="77" name="图片 76">
              <a:extLst>
                <a:ext uri="{FF2B5EF4-FFF2-40B4-BE49-F238E27FC236}">
                  <a16:creationId xmlns:a16="http://schemas.microsoft.com/office/drawing/2014/main" id="{4882960D-E9A1-4657-B65E-0E534360B37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613912" y="1699426"/>
              <a:ext cx="489157" cy="489157"/>
            </a:xfrm>
            <a:prstGeom prst="rect">
              <a:avLst/>
            </a:prstGeom>
          </p:spPr>
        </p:pic>
        <p:grpSp>
          <p:nvGrpSpPr>
            <p:cNvPr id="78" name="组合 77">
              <a:extLst>
                <a:ext uri="{FF2B5EF4-FFF2-40B4-BE49-F238E27FC236}">
                  <a16:creationId xmlns:a16="http://schemas.microsoft.com/office/drawing/2014/main" id="{D214C4EC-2E0E-40A8-84DC-33525B4AB655}"/>
                </a:ext>
              </a:extLst>
            </p:cNvPr>
            <p:cNvGrpSpPr/>
            <p:nvPr/>
          </p:nvGrpSpPr>
          <p:grpSpPr>
            <a:xfrm>
              <a:off x="611560" y="1155796"/>
              <a:ext cx="4305563" cy="2500673"/>
              <a:chOff x="210673" y="3549808"/>
              <a:chExt cx="4305563" cy="2500673"/>
            </a:xfrm>
          </p:grpSpPr>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B87E7F7E-12D7-42B1-9367-CF5A11773FA9}"/>
                      </a:ext>
                    </a:extLst>
                  </p:cNvPr>
                  <p:cNvSpPr txBox="1"/>
                  <p:nvPr/>
                </p:nvSpPr>
                <p:spPr>
                  <a:xfrm>
                    <a:off x="210673" y="499700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91" name="文本框 90"/>
                  <p:cNvSpPr txBox="1">
                    <a:spLocks noRot="1" noChangeAspect="1" noMove="1" noResize="1" noEditPoints="1" noAdjustHandles="1" noChangeArrowheads="1" noChangeShapeType="1" noTextEdit="1"/>
                  </p:cNvSpPr>
                  <p:nvPr/>
                </p:nvSpPr>
                <p:spPr>
                  <a:xfrm>
                    <a:off x="210673" y="4997004"/>
                    <a:ext cx="636836" cy="338554"/>
                  </a:xfrm>
                  <a:prstGeom prst="rect">
                    <a:avLst/>
                  </a:prstGeom>
                  <a:blipFill rotWithShape="0">
                    <a:blip r:embed="rId4"/>
                    <a:stretch>
                      <a:fillRect r="-29808" b="-10909"/>
                    </a:stretch>
                  </a:blipFill>
                </p:spPr>
                <p:txBody>
                  <a:bodyPr/>
                  <a:lstStyle/>
                  <a:p>
                    <a:r>
                      <a:rPr lang="zh-CN" altLang="en-US">
                        <a:noFill/>
                      </a:rPr>
                      <a:t> </a:t>
                    </a:r>
                  </a:p>
                </p:txBody>
              </p:sp>
            </mc:Fallback>
          </mc:AlternateContent>
          <p:sp>
            <p:nvSpPr>
              <p:cNvPr id="80" name="椭圆 79">
                <a:extLst>
                  <a:ext uri="{FF2B5EF4-FFF2-40B4-BE49-F238E27FC236}">
                    <a16:creationId xmlns:a16="http://schemas.microsoft.com/office/drawing/2014/main" id="{0CF449B4-1EF3-4C3F-BACF-9013109AB59A}"/>
                  </a:ext>
                </a:extLst>
              </p:cNvPr>
              <p:cNvSpPr/>
              <p:nvPr/>
            </p:nvSpPr>
            <p:spPr>
              <a:xfrm>
                <a:off x="765453" y="487658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114A211B-E36E-44AE-A584-158B295BD2DB}"/>
                  </a:ext>
                </a:extLst>
              </p:cNvPr>
              <p:cNvSpPr/>
              <p:nvPr/>
            </p:nvSpPr>
            <p:spPr>
              <a:xfrm>
                <a:off x="2820222" y="3898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91B92B84-F882-4624-A6FF-C180D4D459AE}"/>
                  </a:ext>
                </a:extLst>
              </p:cNvPr>
              <p:cNvSpPr/>
              <p:nvPr/>
            </p:nvSpPr>
            <p:spPr>
              <a:xfrm>
                <a:off x="2467659" y="4870719"/>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0DCE7EA3-F600-451D-8C01-FE4276152E2C}"/>
                  </a:ext>
                </a:extLst>
              </p:cNvPr>
              <p:cNvSpPr/>
              <p:nvPr/>
            </p:nvSpPr>
            <p:spPr>
              <a:xfrm>
                <a:off x="1811049" y="5639927"/>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DAB38545-8B41-4E8E-8FF6-76EDDE3552B4}"/>
                  </a:ext>
                </a:extLst>
              </p:cNvPr>
              <p:cNvSpPr/>
              <p:nvPr/>
            </p:nvSpPr>
            <p:spPr>
              <a:xfrm>
                <a:off x="3661304" y="4222309"/>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F909D382-617E-4BE9-A2F4-D83AD1E3B3D6}"/>
                      </a:ext>
                    </a:extLst>
                  </p:cNvPr>
                  <p:cNvSpPr txBox="1"/>
                  <p:nvPr/>
                </p:nvSpPr>
                <p:spPr>
                  <a:xfrm>
                    <a:off x="1402681" y="3730076"/>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dirty="0"/>
                  </a:p>
                </p:txBody>
              </p:sp>
            </mc:Choice>
            <mc:Fallback xmlns="">
              <p:sp>
                <p:nvSpPr>
                  <p:cNvPr id="85" name="文本框 84">
                    <a:extLst>
                      <a:ext uri="{FF2B5EF4-FFF2-40B4-BE49-F238E27FC236}">
                        <a16:creationId xmlns:a16="http://schemas.microsoft.com/office/drawing/2014/main" id="{F909D382-617E-4BE9-A2F4-D83AD1E3B3D6}"/>
                      </a:ext>
                    </a:extLst>
                  </p:cNvPr>
                  <p:cNvSpPr txBox="1">
                    <a:spLocks noRot="1" noChangeAspect="1" noMove="1" noResize="1" noEditPoints="1" noAdjustHandles="1" noChangeArrowheads="1" noChangeShapeType="1" noTextEdit="1"/>
                  </p:cNvSpPr>
                  <p:nvPr/>
                </p:nvSpPr>
                <p:spPr>
                  <a:xfrm>
                    <a:off x="1402681" y="3730076"/>
                    <a:ext cx="636836" cy="338554"/>
                  </a:xfrm>
                  <a:prstGeom prst="rect">
                    <a:avLst/>
                  </a:prstGeom>
                  <a:blipFill>
                    <a:blip r:embed="rId26"/>
                    <a:stretch>
                      <a:fillRect r="-29808" b="-10714"/>
                    </a:stretch>
                  </a:blipFill>
                </p:spPr>
                <p:txBody>
                  <a:bodyPr/>
                  <a:lstStyle/>
                  <a:p>
                    <a:r>
                      <a:rPr lang="zh-CN" altLang="en-US">
                        <a:noFill/>
                      </a:rPr>
                      <a:t> </a:t>
                    </a:r>
                  </a:p>
                </p:txBody>
              </p:sp>
            </mc:Fallback>
          </mc:AlternateContent>
          <p:sp>
            <p:nvSpPr>
              <p:cNvPr id="86" name="椭圆 85">
                <a:extLst>
                  <a:ext uri="{FF2B5EF4-FFF2-40B4-BE49-F238E27FC236}">
                    <a16:creationId xmlns:a16="http://schemas.microsoft.com/office/drawing/2014/main" id="{BCDD6C7D-D831-4FA6-9A95-1A262B8FE739}"/>
                  </a:ext>
                </a:extLst>
              </p:cNvPr>
              <p:cNvSpPr/>
              <p:nvPr/>
            </p:nvSpPr>
            <p:spPr>
              <a:xfrm>
                <a:off x="4122716" y="4884746"/>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F8CFD942-D004-4E3B-BBFF-9F93325E88D8}"/>
                  </a:ext>
                </a:extLst>
              </p:cNvPr>
              <p:cNvSpPr/>
              <p:nvPr/>
            </p:nvSpPr>
            <p:spPr>
              <a:xfrm>
                <a:off x="1595950" y="4114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a:extLst>
                  <a:ext uri="{FF2B5EF4-FFF2-40B4-BE49-F238E27FC236}">
                    <a16:creationId xmlns:a16="http://schemas.microsoft.com/office/drawing/2014/main" id="{28EE498B-07AF-453B-A3EE-CC152755A1A7}"/>
                  </a:ext>
                </a:extLst>
              </p:cNvPr>
              <p:cNvCxnSpPr>
                <a:stCxn id="80" idx="6"/>
                <a:endCxn id="82" idx="2"/>
              </p:cNvCxnSpPr>
              <p:nvPr/>
            </p:nvCxnSpPr>
            <p:spPr>
              <a:xfrm flipV="1">
                <a:off x="909453" y="4942719"/>
                <a:ext cx="1558206" cy="5869"/>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C87FF080-FE65-421F-86A7-132D2D1E10C9}"/>
                  </a:ext>
                </a:extLst>
              </p:cNvPr>
              <p:cNvCxnSpPr>
                <a:stCxn id="113" idx="7"/>
                <a:endCxn id="87" idx="2"/>
              </p:cNvCxnSpPr>
              <p:nvPr/>
            </p:nvCxnSpPr>
            <p:spPr>
              <a:xfrm flipV="1">
                <a:off x="885082" y="4186309"/>
                <a:ext cx="710868" cy="351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2D2823DA-AFDF-4192-A9BC-1C244BCCE370}"/>
                  </a:ext>
                </a:extLst>
              </p:cNvPr>
              <p:cNvCxnSpPr>
                <a:stCxn id="82" idx="3"/>
                <a:endCxn id="83" idx="7"/>
              </p:cNvCxnSpPr>
              <p:nvPr/>
            </p:nvCxnSpPr>
            <p:spPr>
              <a:xfrm flipH="1">
                <a:off x="1933961" y="4993631"/>
                <a:ext cx="554786" cy="66738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6054F5E1-2387-4620-BE15-FDC5CEDD5D93}"/>
                  </a:ext>
                </a:extLst>
              </p:cNvPr>
              <p:cNvCxnSpPr>
                <a:stCxn id="83" idx="6"/>
                <a:endCxn id="86" idx="4"/>
              </p:cNvCxnSpPr>
              <p:nvPr/>
            </p:nvCxnSpPr>
            <p:spPr>
              <a:xfrm flipV="1">
                <a:off x="1955049" y="5028746"/>
                <a:ext cx="2239667" cy="6831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B898B46B-AE03-49B8-BE5B-C63D379F9A03}"/>
                  </a:ext>
                </a:extLst>
              </p:cNvPr>
              <p:cNvCxnSpPr>
                <a:stCxn id="80" idx="5"/>
                <a:endCxn id="83" idx="2"/>
              </p:cNvCxnSpPr>
              <p:nvPr/>
            </p:nvCxnSpPr>
            <p:spPr>
              <a:xfrm>
                <a:off x="888365" y="4999500"/>
                <a:ext cx="922684" cy="712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5F4A03E4-3379-4D71-80D2-01211B8D1053}"/>
                  </a:ext>
                </a:extLst>
              </p:cNvPr>
              <p:cNvCxnSpPr>
                <a:stCxn id="87" idx="7"/>
                <a:endCxn id="81" idx="2"/>
              </p:cNvCxnSpPr>
              <p:nvPr/>
            </p:nvCxnSpPr>
            <p:spPr>
              <a:xfrm flipV="1">
                <a:off x="1718862" y="3970309"/>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9E4539CD-FC5D-4BEA-8AF7-067A382CF06F}"/>
                  </a:ext>
                </a:extLst>
              </p:cNvPr>
              <p:cNvCxnSpPr>
                <a:stCxn id="84" idx="5"/>
                <a:endCxn id="86" idx="0"/>
              </p:cNvCxnSpPr>
              <p:nvPr/>
            </p:nvCxnSpPr>
            <p:spPr>
              <a:xfrm>
                <a:off x="3784216" y="4345221"/>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5AB8790C-4669-4B1A-B81B-539878D978FD}"/>
                  </a:ext>
                </a:extLst>
              </p:cNvPr>
              <p:cNvCxnSpPr>
                <a:stCxn id="81" idx="6"/>
                <a:endCxn id="84" idx="1"/>
              </p:cNvCxnSpPr>
              <p:nvPr/>
            </p:nvCxnSpPr>
            <p:spPr>
              <a:xfrm>
                <a:off x="2964222" y="3970309"/>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15704C24-F1C9-4B6F-B13E-5F0558D18B8A}"/>
                  </a:ext>
                </a:extLst>
              </p:cNvPr>
              <p:cNvCxnSpPr>
                <a:stCxn id="82" idx="6"/>
                <a:endCxn id="86" idx="2"/>
              </p:cNvCxnSpPr>
              <p:nvPr/>
            </p:nvCxnSpPr>
            <p:spPr>
              <a:xfrm>
                <a:off x="2611659" y="4942719"/>
                <a:ext cx="1511057" cy="1402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8D107184-860C-4572-AC4C-E48495965B69}"/>
                  </a:ext>
                </a:extLst>
              </p:cNvPr>
              <p:cNvCxnSpPr>
                <a:stCxn id="82" idx="7"/>
                <a:endCxn id="84" idx="3"/>
              </p:cNvCxnSpPr>
              <p:nvPr/>
            </p:nvCxnSpPr>
            <p:spPr>
              <a:xfrm flipV="1">
                <a:off x="2590571" y="4345221"/>
                <a:ext cx="1091821" cy="546586"/>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C38DEA1A-C251-4F5B-996D-98537049C351}"/>
                      </a:ext>
                    </a:extLst>
                  </p:cNvPr>
                  <p:cNvSpPr txBox="1"/>
                  <p:nvPr/>
                </p:nvSpPr>
                <p:spPr>
                  <a:xfrm>
                    <a:off x="1731241" y="571192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155" name="文本框 154"/>
                  <p:cNvSpPr txBox="1">
                    <a:spLocks noRot="1" noChangeAspect="1" noMove="1" noResize="1" noEditPoints="1" noAdjustHandles="1" noChangeArrowheads="1" noChangeShapeType="1" noTextEdit="1"/>
                  </p:cNvSpPr>
                  <p:nvPr/>
                </p:nvSpPr>
                <p:spPr>
                  <a:xfrm>
                    <a:off x="1731241" y="5711927"/>
                    <a:ext cx="636836" cy="338554"/>
                  </a:xfrm>
                  <a:prstGeom prst="rect">
                    <a:avLst/>
                  </a:prstGeom>
                  <a:blipFill rotWithShape="0">
                    <a:blip r:embed="rId6"/>
                    <a:stretch>
                      <a:fillRect r="-29808"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6228B09B-1CBE-4D88-BA7E-7DEAF300DE87}"/>
                      </a:ext>
                    </a:extLst>
                  </p:cNvPr>
                  <p:cNvSpPr txBox="1"/>
                  <p:nvPr/>
                </p:nvSpPr>
                <p:spPr>
                  <a:xfrm>
                    <a:off x="2049659" y="451707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156" name="文本框 155"/>
                  <p:cNvSpPr txBox="1">
                    <a:spLocks noRot="1" noChangeAspect="1" noMove="1" noResize="1" noEditPoints="1" noAdjustHandles="1" noChangeArrowheads="1" noChangeShapeType="1" noTextEdit="1"/>
                  </p:cNvSpPr>
                  <p:nvPr/>
                </p:nvSpPr>
                <p:spPr>
                  <a:xfrm>
                    <a:off x="2049659" y="4517074"/>
                    <a:ext cx="636836" cy="338554"/>
                  </a:xfrm>
                  <a:prstGeom prst="rect">
                    <a:avLst/>
                  </a:prstGeom>
                  <a:blipFill rotWithShape="0">
                    <a:blip r:embed="rId7"/>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FF26BB5A-54A5-4AC1-9006-5580113CBECC}"/>
                      </a:ext>
                    </a:extLst>
                  </p:cNvPr>
                  <p:cNvSpPr txBox="1"/>
                  <p:nvPr/>
                </p:nvSpPr>
                <p:spPr>
                  <a:xfrm>
                    <a:off x="2493717" y="354980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157" name="文本框 156"/>
                  <p:cNvSpPr txBox="1">
                    <a:spLocks noRot="1" noChangeAspect="1" noMove="1" noResize="1" noEditPoints="1" noAdjustHandles="1" noChangeArrowheads="1" noChangeShapeType="1" noTextEdit="1"/>
                  </p:cNvSpPr>
                  <p:nvPr/>
                </p:nvSpPr>
                <p:spPr>
                  <a:xfrm>
                    <a:off x="2493717" y="3549808"/>
                    <a:ext cx="636836" cy="338554"/>
                  </a:xfrm>
                  <a:prstGeom prst="rect">
                    <a:avLst/>
                  </a:prstGeom>
                  <a:blipFill rotWithShape="0">
                    <a:blip r:embed="rId8"/>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9A6B0F9D-DA7C-4F9D-BB6C-2598F652E3DD}"/>
                      </a:ext>
                    </a:extLst>
                  </p:cNvPr>
                  <p:cNvSpPr txBox="1"/>
                  <p:nvPr/>
                </p:nvSpPr>
                <p:spPr>
                  <a:xfrm>
                    <a:off x="3879400" y="503807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162" name="文本框 161"/>
                  <p:cNvSpPr txBox="1">
                    <a:spLocks noRot="1" noChangeAspect="1" noMove="1" noResize="1" noEditPoints="1" noAdjustHandles="1" noChangeArrowheads="1" noChangeShapeType="1" noTextEdit="1"/>
                  </p:cNvSpPr>
                  <p:nvPr/>
                </p:nvSpPr>
                <p:spPr>
                  <a:xfrm>
                    <a:off x="3879400" y="5038077"/>
                    <a:ext cx="636836" cy="338554"/>
                  </a:xfrm>
                  <a:prstGeom prst="rect">
                    <a:avLst/>
                  </a:prstGeom>
                  <a:blipFill rotWithShape="0">
                    <a:blip r:embed="rId9"/>
                    <a:stretch>
                      <a:fillRect r="-4571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AF6539F9-1172-49EB-86A7-3EAADF92E819}"/>
                      </a:ext>
                    </a:extLst>
                  </p:cNvPr>
                  <p:cNvSpPr txBox="1"/>
                  <p:nvPr/>
                </p:nvSpPr>
                <p:spPr>
                  <a:xfrm>
                    <a:off x="3404572" y="387674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163" name="文本框 162"/>
                  <p:cNvSpPr txBox="1">
                    <a:spLocks noRot="1" noChangeAspect="1" noMove="1" noResize="1" noEditPoints="1" noAdjustHandles="1" noChangeArrowheads="1" noChangeShapeType="1" noTextEdit="1"/>
                  </p:cNvSpPr>
                  <p:nvPr/>
                </p:nvSpPr>
                <p:spPr>
                  <a:xfrm>
                    <a:off x="3404572" y="3876742"/>
                    <a:ext cx="636836" cy="338554"/>
                  </a:xfrm>
                  <a:prstGeom prst="rect">
                    <a:avLst/>
                  </a:prstGeom>
                  <a:blipFill rotWithShape="0">
                    <a:blip r:embed="rId10"/>
                    <a:stretch>
                      <a:fillRect r="-29524" b="-10909"/>
                    </a:stretch>
                  </a:blipFill>
                </p:spPr>
                <p:txBody>
                  <a:bodyPr/>
                  <a:lstStyle/>
                  <a:p>
                    <a:r>
                      <a:rPr lang="zh-CN" altLang="en-US">
                        <a:noFill/>
                      </a:rPr>
                      <a:t> </a:t>
                    </a:r>
                  </a:p>
                </p:txBody>
              </p:sp>
            </mc:Fallback>
          </mc:AlternateContent>
          <p:sp>
            <p:nvSpPr>
              <p:cNvPr id="103" name="文本框 102">
                <a:extLst>
                  <a:ext uri="{FF2B5EF4-FFF2-40B4-BE49-F238E27FC236}">
                    <a16:creationId xmlns:a16="http://schemas.microsoft.com/office/drawing/2014/main" id="{E9A5DE69-E7A1-4FC8-B759-DAE93A4370EC}"/>
                  </a:ext>
                </a:extLst>
              </p:cNvPr>
              <p:cNvSpPr txBox="1"/>
              <p:nvPr/>
            </p:nvSpPr>
            <p:spPr>
              <a:xfrm>
                <a:off x="907825" y="41215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04" name="文本框 103">
                <a:extLst>
                  <a:ext uri="{FF2B5EF4-FFF2-40B4-BE49-F238E27FC236}">
                    <a16:creationId xmlns:a16="http://schemas.microsoft.com/office/drawing/2014/main" id="{829B29B0-8580-40D3-A53A-2C5760FE971A}"/>
                  </a:ext>
                </a:extLst>
              </p:cNvPr>
              <p:cNvSpPr txBox="1"/>
              <p:nvPr/>
            </p:nvSpPr>
            <p:spPr>
              <a:xfrm>
                <a:off x="1492779" y="465451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05" name="文本框 104">
                <a:extLst>
                  <a:ext uri="{FF2B5EF4-FFF2-40B4-BE49-F238E27FC236}">
                    <a16:creationId xmlns:a16="http://schemas.microsoft.com/office/drawing/2014/main" id="{417CABA8-4E87-4897-9E9D-261F97B5E7DF}"/>
                  </a:ext>
                </a:extLst>
              </p:cNvPr>
              <p:cNvSpPr txBox="1"/>
              <p:nvPr/>
            </p:nvSpPr>
            <p:spPr>
              <a:xfrm>
                <a:off x="1157679" y="5304123"/>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06" name="文本框 105">
                <a:extLst>
                  <a:ext uri="{FF2B5EF4-FFF2-40B4-BE49-F238E27FC236}">
                    <a16:creationId xmlns:a16="http://schemas.microsoft.com/office/drawing/2014/main" id="{01E80DC3-5294-4B1D-928E-E7FC2DA99DA8}"/>
                  </a:ext>
                </a:extLst>
              </p:cNvPr>
              <p:cNvSpPr txBox="1"/>
              <p:nvPr/>
            </p:nvSpPr>
            <p:spPr>
              <a:xfrm>
                <a:off x="3047298" y="53484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07" name="文本框 106">
                <a:extLst>
                  <a:ext uri="{FF2B5EF4-FFF2-40B4-BE49-F238E27FC236}">
                    <a16:creationId xmlns:a16="http://schemas.microsoft.com/office/drawing/2014/main" id="{7A347A99-B0DA-4A6D-BDFE-0787C2758F96}"/>
                  </a:ext>
                </a:extLst>
              </p:cNvPr>
              <p:cNvSpPr txBox="1"/>
              <p:nvPr/>
            </p:nvSpPr>
            <p:spPr>
              <a:xfrm>
                <a:off x="2959043" y="42986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08" name="文本框 107">
                <a:extLst>
                  <a:ext uri="{FF2B5EF4-FFF2-40B4-BE49-F238E27FC236}">
                    <a16:creationId xmlns:a16="http://schemas.microsoft.com/office/drawing/2014/main" id="{1AA25B90-F81E-4CE9-A387-56C50B804055}"/>
                  </a:ext>
                </a:extLst>
              </p:cNvPr>
              <p:cNvSpPr txBox="1"/>
              <p:nvPr/>
            </p:nvSpPr>
            <p:spPr>
              <a:xfrm>
                <a:off x="1990617" y="5037315"/>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09" name="文本框 108">
                <a:extLst>
                  <a:ext uri="{FF2B5EF4-FFF2-40B4-BE49-F238E27FC236}">
                    <a16:creationId xmlns:a16="http://schemas.microsoft.com/office/drawing/2014/main" id="{B2FE34DF-9BBC-4B8D-8C7F-3A11EDBADAB8}"/>
                  </a:ext>
                </a:extLst>
              </p:cNvPr>
              <p:cNvSpPr txBox="1"/>
              <p:nvPr/>
            </p:nvSpPr>
            <p:spPr>
              <a:xfrm>
                <a:off x="2184445" y="375479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10" name="文本框 109">
                <a:extLst>
                  <a:ext uri="{FF2B5EF4-FFF2-40B4-BE49-F238E27FC236}">
                    <a16:creationId xmlns:a16="http://schemas.microsoft.com/office/drawing/2014/main" id="{FA83CDA2-9E39-4AB3-8410-D86A57CE9748}"/>
                  </a:ext>
                </a:extLst>
              </p:cNvPr>
              <p:cNvSpPr txBox="1"/>
              <p:nvPr/>
            </p:nvSpPr>
            <p:spPr>
              <a:xfrm>
                <a:off x="3193607" y="3768916"/>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11" name="文本框 110">
                <a:extLst>
                  <a:ext uri="{FF2B5EF4-FFF2-40B4-BE49-F238E27FC236}">
                    <a16:creationId xmlns:a16="http://schemas.microsoft.com/office/drawing/2014/main" id="{13E2A455-8135-4C5F-B0EC-369FCE822A63}"/>
                  </a:ext>
                </a:extLst>
              </p:cNvPr>
              <p:cNvSpPr txBox="1"/>
              <p:nvPr/>
            </p:nvSpPr>
            <p:spPr>
              <a:xfrm>
                <a:off x="4026395" y="43450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12" name="文本框 111">
                <a:extLst>
                  <a:ext uri="{FF2B5EF4-FFF2-40B4-BE49-F238E27FC236}">
                    <a16:creationId xmlns:a16="http://schemas.microsoft.com/office/drawing/2014/main" id="{651E2A7A-2E3A-4A27-9B47-FD32B42F6507}"/>
                  </a:ext>
                </a:extLst>
              </p:cNvPr>
              <p:cNvSpPr txBox="1"/>
              <p:nvPr/>
            </p:nvSpPr>
            <p:spPr>
              <a:xfrm>
                <a:off x="3351661" y="490906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13" name="椭圆 112">
                <a:extLst>
                  <a:ext uri="{FF2B5EF4-FFF2-40B4-BE49-F238E27FC236}">
                    <a16:creationId xmlns:a16="http://schemas.microsoft.com/office/drawing/2014/main" id="{A30DF05A-51BE-4B14-95E1-EB60CE90148C}"/>
                  </a:ext>
                </a:extLst>
              </p:cNvPr>
              <p:cNvSpPr/>
              <p:nvPr/>
            </p:nvSpPr>
            <p:spPr>
              <a:xfrm>
                <a:off x="762170" y="4516435"/>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4" name="直接连接符 113">
                <a:extLst>
                  <a:ext uri="{FF2B5EF4-FFF2-40B4-BE49-F238E27FC236}">
                    <a16:creationId xmlns:a16="http://schemas.microsoft.com/office/drawing/2014/main" id="{72FB0FCA-C351-40C5-8B03-A518BE744110}"/>
                  </a:ext>
                </a:extLst>
              </p:cNvPr>
              <p:cNvCxnSpPr>
                <a:stCxn id="113" idx="4"/>
                <a:endCxn id="80" idx="0"/>
              </p:cNvCxnSpPr>
              <p:nvPr/>
            </p:nvCxnSpPr>
            <p:spPr>
              <a:xfrm>
                <a:off x="834170" y="4660435"/>
                <a:ext cx="3283" cy="2161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95BDDA0C-58AE-40CD-86E1-ACCAB52A8323}"/>
                      </a:ext>
                    </a:extLst>
                  </p:cNvPr>
                  <p:cNvSpPr txBox="1"/>
                  <p:nvPr/>
                </p:nvSpPr>
                <p:spPr>
                  <a:xfrm>
                    <a:off x="216898" y="4191189"/>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52" name="文本框 51"/>
                  <p:cNvSpPr txBox="1">
                    <a:spLocks noRot="1" noChangeAspect="1" noMove="1" noResize="1" noEditPoints="1" noAdjustHandles="1" noChangeArrowheads="1" noChangeShapeType="1" noTextEdit="1"/>
                  </p:cNvSpPr>
                  <p:nvPr/>
                </p:nvSpPr>
                <p:spPr>
                  <a:xfrm>
                    <a:off x="216898" y="4191189"/>
                    <a:ext cx="636836" cy="338554"/>
                  </a:xfrm>
                  <a:prstGeom prst="rect">
                    <a:avLst/>
                  </a:prstGeom>
                  <a:blipFill rotWithShape="0">
                    <a:blip r:embed="rId13"/>
                    <a:stretch>
                      <a:fillRect r="-28846" b="-10909"/>
                    </a:stretch>
                  </a:blipFill>
                </p:spPr>
                <p:txBody>
                  <a:bodyPr/>
                  <a:lstStyle/>
                  <a:p>
                    <a:r>
                      <a:rPr lang="zh-CN" altLang="en-US">
                        <a:noFill/>
                      </a:rPr>
                      <a:t> </a:t>
                    </a:r>
                  </a:p>
                </p:txBody>
              </p:sp>
            </mc:Fallback>
          </mc:AlternateContent>
          <p:sp>
            <p:nvSpPr>
              <p:cNvPr id="116" name="文本框 115">
                <a:extLst>
                  <a:ext uri="{FF2B5EF4-FFF2-40B4-BE49-F238E27FC236}">
                    <a16:creationId xmlns:a16="http://schemas.microsoft.com/office/drawing/2014/main" id="{EF74FBF9-EE64-45D6-8C0F-E0088BBC8024}"/>
                  </a:ext>
                </a:extLst>
              </p:cNvPr>
              <p:cNvSpPr txBox="1"/>
              <p:nvPr/>
            </p:nvSpPr>
            <p:spPr>
              <a:xfrm>
                <a:off x="543384" y="4602242"/>
                <a:ext cx="360468" cy="369332"/>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cs typeface="Courier New" panose="02070309020205020404" pitchFamily="49" charset="0"/>
                  </a:rPr>
                  <a:t>1</a:t>
                </a:r>
                <a:endParaRPr lang="zh-CN" altLang="en-US" dirty="0">
                  <a:latin typeface="Cambria Math" panose="02040503050406030204" pitchFamily="18" charset="0"/>
                  <a:ea typeface="Arial Unicode MS" panose="020B0604020202020204" pitchFamily="34" charset="-122"/>
                  <a:cs typeface="Courier New" panose="02070309020205020404" pitchFamily="49" charset="0"/>
                </a:endParaRPr>
              </a:p>
            </p:txBody>
          </p:sp>
        </p:grpSp>
      </p:grpSp>
    </p:spTree>
    <p:extLst>
      <p:ext uri="{BB962C8B-B14F-4D97-AF65-F5344CB8AC3E}">
        <p14:creationId xmlns:p14="http://schemas.microsoft.com/office/powerpoint/2010/main" val="2627164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dirty="0">
                <a:solidFill>
                  <a:srgbClr val="FF0000"/>
                </a:solidFill>
              </a:rPr>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a:t>Conclusions</a:t>
            </a:r>
            <a:endParaRPr lang="en-US" altLang="zh-CN" sz="3200" dirty="0"/>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19</a:t>
            </a:fld>
            <a:endParaRPr lang="en-US" altLang="ko-KR"/>
          </a:p>
        </p:txBody>
      </p:sp>
    </p:spTree>
    <p:extLst>
      <p:ext uri="{BB962C8B-B14F-4D97-AF65-F5344CB8AC3E}">
        <p14:creationId xmlns:p14="http://schemas.microsoft.com/office/powerpoint/2010/main" val="216683827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solidFill>
                  <a:srgbClr val="FF0000"/>
                </a:solidFill>
              </a:rPr>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a:t>Conclusions</a:t>
            </a:r>
            <a:endParaRPr lang="en-US" altLang="zh-CN" sz="3200" dirty="0"/>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2</a:t>
            </a:fld>
            <a:endParaRPr lang="en-US" altLang="ko-KR"/>
          </a:p>
        </p:txBody>
      </p:sp>
    </p:spTree>
    <p:extLst>
      <p:ext uri="{BB962C8B-B14F-4D97-AF65-F5344CB8AC3E}">
        <p14:creationId xmlns:p14="http://schemas.microsoft.com/office/powerpoint/2010/main" val="2276151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Insertion</a:t>
            </a:r>
            <a:endParaRPr lang="zh-CN" altLang="en-US"/>
          </a:p>
        </p:txBody>
      </p:sp>
      <p:sp>
        <p:nvSpPr>
          <p:cNvPr id="3" name="内容占位符 2"/>
          <p:cNvSpPr>
            <a:spLocks noGrp="1"/>
          </p:cNvSpPr>
          <p:nvPr>
            <p:ph idx="1"/>
          </p:nvPr>
        </p:nvSpPr>
        <p:spPr/>
        <p:txBody>
          <a:bodyPr/>
          <a:lstStyle/>
          <a:p>
            <a:r>
              <a:rPr lang="en-US" altLang="zh-CN" dirty="0"/>
              <a:t>A core operation: </a:t>
            </a:r>
            <a:r>
              <a:rPr lang="en-US" altLang="zh-CN" i="1" dirty="0">
                <a:solidFill>
                  <a:srgbClr val="FF0000"/>
                </a:solidFill>
              </a:rPr>
              <a:t>Insertion</a:t>
            </a:r>
          </a:p>
          <a:p>
            <a:pPr lvl="1"/>
            <a:r>
              <a:rPr lang="en-US" altLang="zh-CN" dirty="0"/>
              <a:t>Given a worker with current route, a new request is </a:t>
            </a:r>
            <a:r>
              <a:rPr lang="en-US" altLang="zh-CN" dirty="0">
                <a:solidFill>
                  <a:srgbClr val="FF0000"/>
                </a:solidFill>
              </a:rPr>
              <a:t>inserted</a:t>
            </a:r>
            <a:r>
              <a:rPr lang="en-US" altLang="zh-CN" dirty="0"/>
              <a:t> into current route with </a:t>
            </a:r>
            <a:r>
              <a:rPr lang="en-US" altLang="zh-CN" dirty="0">
                <a:solidFill>
                  <a:srgbClr val="FF0000"/>
                </a:solidFill>
              </a:rPr>
              <a:t>minimal increased distance</a:t>
            </a:r>
            <a:r>
              <a:rPr lang="en-US" altLang="zh-CN" dirty="0"/>
              <a:t>.</a:t>
            </a:r>
          </a:p>
          <a:p>
            <a:pPr lvl="1"/>
            <a:endParaRPr lang="zh-CN" altLang="en-US" dirty="0"/>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20</a:t>
            </a:fld>
            <a:endParaRPr lang="en-US" altLang="ko-KR"/>
          </a:p>
        </p:txBody>
      </p:sp>
      <p:pic>
        <p:nvPicPr>
          <p:cNvPr id="49" name="图片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 y="3429000"/>
            <a:ext cx="4337374" cy="2839763"/>
          </a:xfrm>
          <a:prstGeom prst="rect">
            <a:avLst/>
          </a:prstGeom>
        </p:spPr>
      </p:pic>
      <p:pic>
        <p:nvPicPr>
          <p:cNvPr id="50" name="图片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055" y="3429000"/>
            <a:ext cx="4364424" cy="2862518"/>
          </a:xfrm>
          <a:prstGeom prst="rect">
            <a:avLst/>
          </a:prstGeom>
        </p:spPr>
      </p:pic>
    </p:spTree>
    <p:extLst>
      <p:ext uri="{BB962C8B-B14F-4D97-AF65-F5344CB8AC3E}">
        <p14:creationId xmlns:p14="http://schemas.microsoft.com/office/powerpoint/2010/main" val="41918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Insertion</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a:t>Brute force: </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m:t>
                    </m:r>
                  </m:oMath>
                </a14:m>
                <a:endParaRPr lang="en-US" altLang="zh-CN"/>
              </a:p>
              <a:p>
                <a:r>
                  <a:rPr lang="en-US" altLang="zh-CN"/>
                  <a:t>Naïve DP: </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𝑛</m:t>
                        </m:r>
                      </m:e>
                      <m:sup>
                        <m:r>
                          <a:rPr lang="en-US" altLang="zh-CN" b="0" i="1" smtClean="0">
                            <a:latin typeface="Cambria Math" panose="02040503050406030204" pitchFamily="18" charset="0"/>
                          </a:rPr>
                          <m:t>2</m:t>
                        </m:r>
                      </m:sup>
                    </m:sSup>
                    <m:r>
                      <a:rPr lang="en-US" altLang="zh-CN" i="1">
                        <a:latin typeface="Cambria Math" panose="02040503050406030204" pitchFamily="18" charset="0"/>
                      </a:rPr>
                      <m:t>)</m:t>
                    </m:r>
                  </m:oMath>
                </a14:m>
                <a:endParaRPr lang="en-US" altLang="zh-CN"/>
              </a:p>
              <a:p>
                <a:pPr lvl="1"/>
                <a:r>
                  <a:rPr lang="en-US" altLang="zh-CN"/>
                  <a:t>Seems to be fastest since there are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𝑛</m:t>
                        </m:r>
                      </m:e>
                      <m:sup>
                        <m:r>
                          <a:rPr lang="en-US" altLang="zh-CN" i="1">
                            <a:latin typeface="Cambria Math" panose="02040503050406030204" pitchFamily="18" charset="0"/>
                          </a:rPr>
                          <m:t>2</m:t>
                        </m:r>
                      </m:sup>
                    </m:sSup>
                    <m:r>
                      <a:rPr lang="en-US" altLang="zh-CN" i="1">
                        <a:latin typeface="Cambria Math" panose="02040503050406030204" pitchFamily="18" charset="0"/>
                      </a:rPr>
                      <m:t> </m:t>
                    </m:r>
                  </m:oMath>
                </a14:m>
                <a:r>
                  <a:rPr lang="en-US" altLang="zh-CN"/>
                  <a:t>places</a:t>
                </a:r>
              </a:p>
              <a:p>
                <a:pPr lvl="1"/>
                <a:r>
                  <a:rPr lang="en-US" altLang="zh-CN"/>
                  <a:t>But it is not fastest</a:t>
                </a:r>
              </a:p>
              <a:p>
                <a:r>
                  <a:rPr lang="en-US" altLang="zh-CN"/>
                  <a:t>Our DP Method: </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r>
                      <a:rPr lang="en-US" altLang="zh-CN" b="0" i="1" smtClean="0">
                        <a:latin typeface="Cambria Math" panose="02040503050406030204" pitchFamily="18" charset="0"/>
                      </a:rPr>
                      <m:t>𝑛</m:t>
                    </m:r>
                    <m:r>
                      <a:rPr lang="en-US" altLang="zh-CN" i="1">
                        <a:latin typeface="Cambria Math" panose="02040503050406030204" pitchFamily="18" charset="0"/>
                      </a:rPr>
                      <m:t>)</m:t>
                    </m:r>
                  </m:oMath>
                </a14:m>
                <a:endParaRPr lang="en-US" altLang="zh-CN"/>
              </a:p>
              <a:p>
                <a:endParaRPr lang="en-US" altLang="zh-CN"/>
              </a:p>
              <a:p>
                <a:endParaRPr lang="zh-CN" altLang="en-US"/>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741"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21</a:t>
            </a:fld>
            <a:endParaRPr lang="en-US" altLang="ko-KR"/>
          </a:p>
        </p:txBody>
      </p:sp>
    </p:spTree>
    <p:extLst>
      <p:ext uri="{BB962C8B-B14F-4D97-AF65-F5344CB8AC3E}">
        <p14:creationId xmlns:p14="http://schemas.microsoft.com/office/powerpoint/2010/main" val="8803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Linear DP Insertion</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Basic idea: </a:t>
                </a:r>
              </a:p>
              <a:p>
                <a:pPr lvl="1"/>
                <a:r>
                  <a:rPr lang="en-US" altLang="zh-CN" dirty="0"/>
                  <a:t>Divide all pairs (</a:t>
                </a:r>
                <a:r>
                  <a:rPr lang="en-US" altLang="zh-CN" dirty="0" err="1"/>
                  <a:t>i,j</a:t>
                </a:r>
                <a:r>
                  <a:rPr lang="en-US" altLang="zh-CN" dirty="0"/>
                  <a:t>) into three kinds</a:t>
                </a:r>
              </a:p>
              <a:p>
                <a:pPr lvl="2"/>
                <a:r>
                  <a:rPr lang="en-US" altLang="zh-CN" dirty="0"/>
                  <a:t>i: insert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b="0" i="1" smtClean="0">
                            <a:latin typeface="Cambria Math" panose="02040503050406030204" pitchFamily="18" charset="0"/>
                          </a:rPr>
                          <m:t>𝑟</m:t>
                        </m:r>
                      </m:sub>
                    </m:sSub>
                  </m:oMath>
                </a14:m>
                <a:r>
                  <a:rPr lang="zh-CN" altLang="en-US" dirty="0"/>
                  <a:t> </a:t>
                </a:r>
                <a:r>
                  <a:rPr lang="en-US" altLang="zh-CN" dirty="0"/>
                  <a:t>after </a:t>
                </a:r>
                <a:r>
                  <a:rPr lang="en-US" altLang="zh-CN" dirty="0" err="1"/>
                  <a:t>i-th</a:t>
                </a:r>
                <a:r>
                  <a:rPr lang="en-US" altLang="zh-CN" dirty="0"/>
                  <a:t> vertex</a:t>
                </a:r>
              </a:p>
              <a:p>
                <a:pPr lvl="2"/>
                <a:r>
                  <a:rPr lang="en-US" altLang="zh-CN" dirty="0"/>
                  <a:t>j: insert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i="1">
                            <a:latin typeface="Cambria Math" panose="02040503050406030204" pitchFamily="18" charset="0"/>
                          </a:rPr>
                          <m:t>𝑟</m:t>
                        </m:r>
                      </m:sub>
                    </m:sSub>
                  </m:oMath>
                </a14:m>
                <a:r>
                  <a:rPr lang="zh-CN" altLang="en-US" dirty="0"/>
                  <a:t> </a:t>
                </a:r>
                <a:r>
                  <a:rPr lang="en-US" altLang="zh-CN" dirty="0"/>
                  <a:t>after j-</a:t>
                </a:r>
                <a:r>
                  <a:rPr lang="en-US" altLang="zh-CN" dirty="0" err="1"/>
                  <a:t>th</a:t>
                </a:r>
                <a:r>
                  <a:rPr lang="en-US" altLang="zh-CN" dirty="0"/>
                  <a:t> vertex</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41"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22</a:t>
            </a:fld>
            <a:endParaRPr lang="en-US" altLang="ko-K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468" y="3140968"/>
            <a:ext cx="1851820" cy="1082134"/>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520" y="3140968"/>
            <a:ext cx="1447925" cy="1112616"/>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2691" y="3133346"/>
            <a:ext cx="3238781" cy="1120238"/>
          </a:xfrm>
          <a:prstGeom prst="rect">
            <a:avLst/>
          </a:prstGeom>
        </p:spPr>
      </p:pic>
      <mc:AlternateContent xmlns:mc="http://schemas.openxmlformats.org/markup-compatibility/2006" xmlns:a14="http://schemas.microsoft.com/office/drawing/2010/main">
        <mc:Choice Requires="a14">
          <p:sp>
            <p:nvSpPr>
              <p:cNvPr id="8" name="矩形标注 7"/>
              <p:cNvSpPr/>
              <p:nvPr/>
            </p:nvSpPr>
            <p:spPr bwMode="auto">
              <a:xfrm>
                <a:off x="451872" y="4383843"/>
                <a:ext cx="4834880" cy="868167"/>
              </a:xfrm>
              <a:prstGeom prst="wedgeRectCallout">
                <a:avLst>
                  <a:gd name="adj1" fmla="val -11593"/>
                  <a:gd name="adj2" fmla="val -67673"/>
                </a:avLst>
              </a:prstGeom>
              <a:solidFill>
                <a:srgbClr val="FFC000"/>
              </a:solidFill>
              <a:ln>
                <a:solidFill>
                  <a:srgbClr val="FFC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Arial Unicode MS" pitchFamily="50" charset="-127"/>
                    <a:cs typeface="Arial Unicode MS" pitchFamily="50" charset="-127"/>
                  </a:rPr>
                  <a:t>We serve the</a:t>
                </a:r>
                <a:r>
                  <a:rPr kumimoji="0" lang="en-US" altLang="zh-CN" sz="2000" b="1" i="0" u="none" strike="noStrike" cap="none" normalizeH="0">
                    <a:ln>
                      <a:noFill/>
                    </a:ln>
                    <a:solidFill>
                      <a:schemeClr val="tx1"/>
                    </a:solidFill>
                    <a:effectLst/>
                    <a:latin typeface="Arial" charset="0"/>
                    <a:ea typeface="Arial Unicode MS" pitchFamily="50" charset="-127"/>
                    <a:cs typeface="Arial Unicode MS" pitchFamily="50" charset="-127"/>
                  </a:rPr>
                  <a:t> new requsest in the end.</a:t>
                </a:r>
              </a:p>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aseline="0">
                    <a:solidFill>
                      <a:schemeClr val="tx1"/>
                    </a:solidFill>
                    <a:latin typeface="Arial" charset="0"/>
                    <a:ea typeface="Arial Unicode MS" pitchFamily="50" charset="-127"/>
                    <a:cs typeface="Arial Unicode MS" pitchFamily="50" charset="-127"/>
                  </a:rPr>
                  <a:t>i.e., </a:t>
                </a:r>
                <a14:m>
                  <m:oMath xmlns:m="http://schemas.openxmlformats.org/officeDocument/2006/math">
                    <m:r>
                      <a:rPr lang="en-US" altLang="zh-CN" sz="2000" i="1" baseline="0" smtClean="0">
                        <a:solidFill>
                          <a:schemeClr val="tx1"/>
                        </a:solidFill>
                        <a:latin typeface="Cambria Math" panose="02040503050406030204" pitchFamily="18" charset="0"/>
                        <a:ea typeface="Arial Unicode MS" pitchFamily="50" charset="-127"/>
                        <a:cs typeface="Arial Unicode MS" pitchFamily="50" charset="-127"/>
                      </a:rPr>
                      <m:t>𝑖</m:t>
                    </m:r>
                    <m:r>
                      <a:rPr lang="en-US" altLang="zh-CN" sz="2000" i="1" baseline="0" smtClean="0">
                        <a:solidFill>
                          <a:schemeClr val="tx1"/>
                        </a:solidFill>
                        <a:latin typeface="Cambria Math" panose="02040503050406030204" pitchFamily="18" charset="0"/>
                        <a:ea typeface="Arial Unicode MS" pitchFamily="50" charset="-127"/>
                        <a:cs typeface="Arial Unicode MS" pitchFamily="50" charset="-127"/>
                      </a:rPr>
                      <m:t>=</m:t>
                    </m:r>
                    <m:r>
                      <a:rPr lang="en-US" altLang="zh-CN" sz="2000" i="1" baseline="0" smtClean="0">
                        <a:solidFill>
                          <a:schemeClr val="tx1"/>
                        </a:solidFill>
                        <a:latin typeface="Cambria Math" panose="02040503050406030204" pitchFamily="18" charset="0"/>
                        <a:ea typeface="Arial Unicode MS" pitchFamily="50" charset="-127"/>
                        <a:cs typeface="Arial Unicode MS" pitchFamily="50" charset="-127"/>
                      </a:rPr>
                      <m:t>𝑗</m:t>
                    </m:r>
                    <m:r>
                      <a:rPr lang="en-US" altLang="zh-CN" sz="2000" i="1" baseline="0" smtClean="0">
                        <a:solidFill>
                          <a:schemeClr val="tx1"/>
                        </a:solidFill>
                        <a:latin typeface="Cambria Math" panose="02040503050406030204" pitchFamily="18" charset="0"/>
                        <a:ea typeface="Arial Unicode MS" pitchFamily="50" charset="-127"/>
                        <a:cs typeface="Arial Unicode MS" pitchFamily="50" charset="-127"/>
                      </a:rPr>
                      <m:t>=</m:t>
                    </m:r>
                    <m:r>
                      <a:rPr lang="en-US" altLang="zh-CN" sz="2000" i="1" baseline="0" smtClean="0">
                        <a:solidFill>
                          <a:schemeClr val="tx1"/>
                        </a:solidFill>
                        <a:latin typeface="Cambria Math" panose="02040503050406030204" pitchFamily="18" charset="0"/>
                        <a:ea typeface="Arial Unicode MS" pitchFamily="50" charset="-127"/>
                        <a:cs typeface="Arial Unicode MS" pitchFamily="50" charset="-127"/>
                      </a:rPr>
                      <m:t>𝑛</m:t>
                    </m:r>
                  </m:oMath>
                </a14:m>
                <a:endParaRPr kumimoji="0" lang="zh-CN" altLang="en-US" sz="20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Choice>
        <mc:Fallback xmlns="">
          <p:sp>
            <p:nvSpPr>
              <p:cNvPr id="8" name="矩形标注 7"/>
              <p:cNvSpPr>
                <a:spLocks noRot="1" noChangeAspect="1" noMove="1" noResize="1" noEditPoints="1" noAdjustHandles="1" noChangeArrowheads="1" noChangeShapeType="1" noTextEdit="1"/>
              </p:cNvSpPr>
              <p:nvPr/>
            </p:nvSpPr>
            <p:spPr bwMode="auto">
              <a:xfrm>
                <a:off x="451872" y="4383843"/>
                <a:ext cx="4834880" cy="868167"/>
              </a:xfrm>
              <a:prstGeom prst="wedgeRectCallout">
                <a:avLst>
                  <a:gd name="adj1" fmla="val -11593"/>
                  <a:gd name="adj2" fmla="val -67673"/>
                </a:avLst>
              </a:prstGeom>
              <a:blipFill rotWithShape="0">
                <a:blip r:embed="rId7"/>
                <a:stretch>
                  <a:fillRect/>
                </a:stretch>
              </a:blipFill>
              <a:ln>
                <a:solidFill>
                  <a:srgbClr val="FFC000"/>
                </a:solidFill>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标注 8"/>
              <p:cNvSpPr/>
              <p:nvPr/>
            </p:nvSpPr>
            <p:spPr bwMode="auto">
              <a:xfrm>
                <a:off x="2229005" y="4383843"/>
                <a:ext cx="4834880" cy="868167"/>
              </a:xfrm>
              <a:prstGeom prst="wedgeRectCallout">
                <a:avLst>
                  <a:gd name="adj1" fmla="val -11593"/>
                  <a:gd name="adj2" fmla="val -67673"/>
                </a:avLst>
              </a:prstGeom>
              <a:solidFill>
                <a:srgbClr val="FFC000"/>
              </a:solidFill>
              <a:ln>
                <a:solidFill>
                  <a:srgbClr val="FFC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Arial Unicode MS" pitchFamily="50" charset="-127"/>
                    <a:cs typeface="Arial Unicode MS" pitchFamily="50" charset="-127"/>
                  </a:rPr>
                  <a:t>We serve the</a:t>
                </a:r>
                <a:r>
                  <a:rPr kumimoji="0" lang="en-US" altLang="zh-CN" sz="2000" b="1" i="0" u="none" strike="noStrike" cap="none" normalizeH="0">
                    <a:ln>
                      <a:noFill/>
                    </a:ln>
                    <a:solidFill>
                      <a:schemeClr val="tx1"/>
                    </a:solidFill>
                    <a:effectLst/>
                    <a:latin typeface="Arial" charset="0"/>
                    <a:ea typeface="Arial Unicode MS" pitchFamily="50" charset="-127"/>
                    <a:cs typeface="Arial Unicode MS" pitchFamily="50" charset="-127"/>
                  </a:rPr>
                  <a:t> new requsest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a:ln>
                      <a:noFill/>
                    </a:ln>
                    <a:solidFill>
                      <a:schemeClr val="tx1"/>
                    </a:solidFill>
                    <a:effectLst/>
                    <a:latin typeface="Arial" charset="0"/>
                    <a:ea typeface="Arial Unicode MS" pitchFamily="50" charset="-127"/>
                    <a:cs typeface="Arial Unicode MS" pitchFamily="50" charset="-127"/>
                  </a:rPr>
                  <a:t>between two vertices, </a:t>
                </a:r>
                <a:r>
                  <a:rPr lang="en-US" altLang="zh-CN" sz="2000" baseline="0">
                    <a:solidFill>
                      <a:schemeClr val="tx1"/>
                    </a:solidFill>
                    <a:latin typeface="Arial" charset="0"/>
                    <a:ea typeface="Arial Unicode MS" pitchFamily="50" charset="-127"/>
                    <a:cs typeface="Arial Unicode MS" pitchFamily="50" charset="-127"/>
                  </a:rPr>
                  <a:t>i.e., </a:t>
                </a:r>
                <a14:m>
                  <m:oMath xmlns:m="http://schemas.openxmlformats.org/officeDocument/2006/math">
                    <m:r>
                      <a:rPr lang="en-US" altLang="zh-CN" sz="2000" i="1" baseline="0" smtClean="0">
                        <a:solidFill>
                          <a:schemeClr val="tx1"/>
                        </a:solidFill>
                        <a:latin typeface="Cambria Math" panose="02040503050406030204" pitchFamily="18" charset="0"/>
                        <a:ea typeface="Arial Unicode MS" pitchFamily="50" charset="-127"/>
                        <a:cs typeface="Arial Unicode MS" pitchFamily="50" charset="-127"/>
                      </a:rPr>
                      <m:t>𝑖</m:t>
                    </m:r>
                    <m:r>
                      <a:rPr lang="en-US" altLang="zh-CN" sz="2000" i="1" baseline="0" smtClean="0">
                        <a:solidFill>
                          <a:schemeClr val="tx1"/>
                        </a:solidFill>
                        <a:latin typeface="Cambria Math" panose="02040503050406030204" pitchFamily="18" charset="0"/>
                        <a:ea typeface="Arial Unicode MS" pitchFamily="50" charset="-127"/>
                        <a:cs typeface="Arial Unicode MS" pitchFamily="50" charset="-127"/>
                      </a:rPr>
                      <m:t>=</m:t>
                    </m:r>
                    <m:r>
                      <a:rPr lang="en-US" altLang="zh-CN" sz="2000" i="1" baseline="0" smtClean="0">
                        <a:solidFill>
                          <a:schemeClr val="tx1"/>
                        </a:solidFill>
                        <a:latin typeface="Cambria Math" panose="02040503050406030204" pitchFamily="18" charset="0"/>
                        <a:ea typeface="Arial Unicode MS" pitchFamily="50" charset="-127"/>
                        <a:cs typeface="Arial Unicode MS" pitchFamily="50" charset="-127"/>
                      </a:rPr>
                      <m:t>𝑗</m:t>
                    </m:r>
                    <m:r>
                      <a:rPr lang="en-US" altLang="zh-CN" sz="2000" b="1" i="1" baseline="0" smtClean="0">
                        <a:solidFill>
                          <a:schemeClr val="tx1"/>
                        </a:solidFill>
                        <a:latin typeface="Cambria Math" panose="02040503050406030204" pitchFamily="18" charset="0"/>
                        <a:ea typeface="Arial Unicode MS" pitchFamily="50" charset="-127"/>
                        <a:cs typeface="Arial Unicode MS" pitchFamily="50" charset="-127"/>
                      </a:rPr>
                      <m:t>&lt;</m:t>
                    </m:r>
                    <m:r>
                      <a:rPr lang="en-US" altLang="zh-CN" sz="2000" i="1" baseline="0" smtClean="0">
                        <a:solidFill>
                          <a:schemeClr val="tx1"/>
                        </a:solidFill>
                        <a:latin typeface="Cambria Math" panose="02040503050406030204" pitchFamily="18" charset="0"/>
                        <a:ea typeface="Arial Unicode MS" pitchFamily="50" charset="-127"/>
                        <a:cs typeface="Arial Unicode MS" pitchFamily="50" charset="-127"/>
                      </a:rPr>
                      <m:t>𝑛</m:t>
                    </m:r>
                  </m:oMath>
                </a14:m>
                <a:endParaRPr kumimoji="0" lang="zh-CN" altLang="en-US" sz="20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Choice>
        <mc:Fallback xmlns="">
          <p:sp>
            <p:nvSpPr>
              <p:cNvPr id="9" name="矩形标注 8"/>
              <p:cNvSpPr>
                <a:spLocks noRot="1" noChangeAspect="1" noMove="1" noResize="1" noEditPoints="1" noAdjustHandles="1" noChangeArrowheads="1" noChangeShapeType="1" noTextEdit="1"/>
              </p:cNvSpPr>
              <p:nvPr/>
            </p:nvSpPr>
            <p:spPr bwMode="auto">
              <a:xfrm>
                <a:off x="2229005" y="4383843"/>
                <a:ext cx="4834880" cy="868167"/>
              </a:xfrm>
              <a:prstGeom prst="wedgeRectCallout">
                <a:avLst>
                  <a:gd name="adj1" fmla="val -11593"/>
                  <a:gd name="adj2" fmla="val -67673"/>
                </a:avLst>
              </a:prstGeom>
              <a:blipFill rotWithShape="0">
                <a:blip r:embed="rId8"/>
                <a:stretch>
                  <a:fillRect/>
                </a:stretch>
              </a:blipFill>
              <a:ln>
                <a:solidFill>
                  <a:srgbClr val="FFC000"/>
                </a:solidFill>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标注 9"/>
              <p:cNvSpPr/>
              <p:nvPr/>
            </p:nvSpPr>
            <p:spPr bwMode="auto">
              <a:xfrm>
                <a:off x="4067944" y="4383843"/>
                <a:ext cx="4834880" cy="868167"/>
              </a:xfrm>
              <a:prstGeom prst="wedgeRectCallout">
                <a:avLst>
                  <a:gd name="adj1" fmla="val 14674"/>
                  <a:gd name="adj2" fmla="val -70014"/>
                </a:avLst>
              </a:prstGeom>
              <a:solidFill>
                <a:srgbClr val="FFC000"/>
              </a:solidFill>
              <a:ln>
                <a:solidFill>
                  <a:srgbClr val="FFC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Arial Unicode MS" pitchFamily="50" charset="-127"/>
                    <a:cs typeface="Arial Unicode MS" pitchFamily="50" charset="-127"/>
                  </a:rPr>
                  <a:t>We serve the</a:t>
                </a:r>
                <a:r>
                  <a:rPr kumimoji="0" lang="en-US" altLang="zh-CN" sz="2000" b="1" i="0" u="none" strike="noStrike" cap="none" normalizeH="0" dirty="0">
                    <a:ln>
                      <a:noFill/>
                    </a:ln>
                    <a:solidFill>
                      <a:schemeClr val="tx1"/>
                    </a:solidFill>
                    <a:effectLst/>
                    <a:latin typeface="Arial" charset="0"/>
                    <a:ea typeface="Arial Unicode MS" pitchFamily="50" charset="-127"/>
                    <a:cs typeface="Arial Unicode MS" pitchFamily="50" charset="-127"/>
                  </a:rPr>
                  <a:t> new </a:t>
                </a:r>
                <a:r>
                  <a:rPr kumimoji="0" lang="en-US" altLang="zh-CN" sz="2000" b="1" i="0" u="none" strike="noStrike" cap="none" normalizeH="0" dirty="0" err="1">
                    <a:ln>
                      <a:noFill/>
                    </a:ln>
                    <a:solidFill>
                      <a:schemeClr val="tx1"/>
                    </a:solidFill>
                    <a:effectLst/>
                    <a:latin typeface="Arial" charset="0"/>
                    <a:ea typeface="Arial Unicode MS" pitchFamily="50" charset="-127"/>
                    <a:cs typeface="Arial Unicode MS" pitchFamily="50" charset="-127"/>
                  </a:rPr>
                  <a:t>requsest</a:t>
                </a:r>
                <a:r>
                  <a:rPr kumimoji="0" lang="en-US" altLang="zh-CN" sz="2000" b="1" i="0" u="none" strike="noStrike" cap="none" normalizeH="0" dirty="0">
                    <a:ln>
                      <a:noFill/>
                    </a:ln>
                    <a:solidFill>
                      <a:schemeClr val="tx1"/>
                    </a:solidFill>
                    <a:effectLst/>
                    <a:latin typeface="Arial" charset="0"/>
                    <a:ea typeface="Arial Unicode MS" pitchFamily="50" charset="-127"/>
                    <a:cs typeface="Arial Unicode MS" pitchFamily="50" charset="-127"/>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dirty="0">
                    <a:ln>
                      <a:noFill/>
                    </a:ln>
                    <a:solidFill>
                      <a:schemeClr val="tx1"/>
                    </a:solidFill>
                    <a:effectLst/>
                    <a:latin typeface="Arial" charset="0"/>
                    <a:ea typeface="Arial Unicode MS" pitchFamily="50" charset="-127"/>
                    <a:cs typeface="Arial Unicode MS" pitchFamily="50" charset="-127"/>
                  </a:rPr>
                  <a:t>between two vertices, </a:t>
                </a:r>
                <a:r>
                  <a:rPr lang="en-US" altLang="zh-CN" sz="2000" baseline="0" dirty="0">
                    <a:solidFill>
                      <a:schemeClr val="tx1"/>
                    </a:solidFill>
                    <a:latin typeface="Arial" charset="0"/>
                    <a:ea typeface="Arial Unicode MS" pitchFamily="50" charset="-127"/>
                    <a:cs typeface="Arial Unicode MS" pitchFamily="50" charset="-127"/>
                  </a:rPr>
                  <a:t>i.e., </a:t>
                </a:r>
                <a14:m>
                  <m:oMath xmlns:m="http://schemas.openxmlformats.org/officeDocument/2006/math">
                    <m:r>
                      <a:rPr lang="en-US" altLang="zh-CN" sz="2000" i="1" baseline="0" smtClean="0">
                        <a:solidFill>
                          <a:schemeClr val="tx1"/>
                        </a:solidFill>
                        <a:latin typeface="Cambria Math" panose="02040503050406030204" pitchFamily="18" charset="0"/>
                        <a:ea typeface="Arial Unicode MS" pitchFamily="50" charset="-127"/>
                        <a:cs typeface="Arial Unicode MS" pitchFamily="50" charset="-127"/>
                      </a:rPr>
                      <m:t>𝑖</m:t>
                    </m:r>
                    <m:r>
                      <a:rPr lang="en-US" altLang="zh-CN" sz="2000" b="1" i="1" baseline="0" smtClean="0">
                        <a:solidFill>
                          <a:schemeClr val="tx1"/>
                        </a:solidFill>
                        <a:latin typeface="Cambria Math" panose="02040503050406030204" pitchFamily="18" charset="0"/>
                        <a:ea typeface="Arial Unicode MS" pitchFamily="50" charset="-127"/>
                        <a:cs typeface="Arial Unicode MS" pitchFamily="50" charset="-127"/>
                      </a:rPr>
                      <m:t>&lt;</m:t>
                    </m:r>
                    <m:r>
                      <a:rPr lang="en-US" altLang="zh-CN" sz="2000" i="1" baseline="0" smtClean="0">
                        <a:solidFill>
                          <a:schemeClr val="tx1"/>
                        </a:solidFill>
                        <a:latin typeface="Cambria Math" panose="02040503050406030204" pitchFamily="18" charset="0"/>
                        <a:ea typeface="Arial Unicode MS" pitchFamily="50" charset="-127"/>
                        <a:cs typeface="Arial Unicode MS" pitchFamily="50" charset="-127"/>
                      </a:rPr>
                      <m:t>𝑗</m:t>
                    </m:r>
                  </m:oMath>
                </a14:m>
                <a:r>
                  <a:rPr kumimoji="0" lang="en-US" altLang="zh-CN" sz="2000" b="1" i="0" u="none" strike="noStrike" cap="none" normalizeH="0" baseline="0" dirty="0">
                    <a:ln>
                      <a:noFill/>
                    </a:ln>
                    <a:solidFill>
                      <a:schemeClr val="tx1"/>
                    </a:solidFill>
                    <a:effectLst/>
                    <a:latin typeface="Arial" charset="0"/>
                    <a:ea typeface="Arial Unicode MS" pitchFamily="50" charset="-127"/>
                    <a:cs typeface="Arial Unicode MS" pitchFamily="50" charset="-127"/>
                  </a:rPr>
                  <a:t>.</a:t>
                </a:r>
                <a:endParaRPr kumimoji="0" lang="zh-CN" altLang="en-US" sz="2000" b="1" i="0" u="none" strike="noStrike" cap="none" normalizeH="0" baseline="0" dirty="0">
                  <a:ln>
                    <a:noFill/>
                  </a:ln>
                  <a:solidFill>
                    <a:schemeClr val="tx1"/>
                  </a:solidFill>
                  <a:effectLst/>
                  <a:latin typeface="Arial" charset="0"/>
                  <a:ea typeface="Arial Unicode MS" pitchFamily="50" charset="-127"/>
                  <a:cs typeface="Arial Unicode MS" pitchFamily="50" charset="-127"/>
                </a:endParaRPr>
              </a:p>
            </p:txBody>
          </p:sp>
        </mc:Choice>
        <mc:Fallback xmlns="">
          <p:sp>
            <p:nvSpPr>
              <p:cNvPr id="10" name="矩形标注 9"/>
              <p:cNvSpPr>
                <a:spLocks noRot="1" noChangeAspect="1" noMove="1" noResize="1" noEditPoints="1" noAdjustHandles="1" noChangeArrowheads="1" noChangeShapeType="1" noTextEdit="1"/>
              </p:cNvSpPr>
              <p:nvPr/>
            </p:nvSpPr>
            <p:spPr bwMode="auto">
              <a:xfrm>
                <a:off x="4067944" y="4383843"/>
                <a:ext cx="4834880" cy="868167"/>
              </a:xfrm>
              <a:prstGeom prst="wedgeRectCallout">
                <a:avLst>
                  <a:gd name="adj1" fmla="val 14674"/>
                  <a:gd name="adj2" fmla="val -70014"/>
                </a:avLst>
              </a:prstGeom>
              <a:blipFill rotWithShape="0">
                <a:blip r:embed="rId9"/>
                <a:stretch>
                  <a:fillRect/>
                </a:stretch>
              </a:blipFill>
              <a:ln>
                <a:solidFill>
                  <a:srgbClr val="FFC000"/>
                </a:solidFill>
                <a:headEnd type="none" w="med" len="med"/>
                <a:tailEnd type="none" w="med" len="med"/>
              </a:ln>
            </p:spPr>
            <p:txBody>
              <a:bodyPr/>
              <a:lstStyle/>
              <a:p>
                <a:r>
                  <a:rPr lang="zh-CN" altLang="en-US">
                    <a:noFill/>
                  </a:rPr>
                  <a:t> </a:t>
                </a:r>
              </a:p>
            </p:txBody>
          </p:sp>
        </mc:Fallback>
      </mc:AlternateContent>
    </p:spTree>
    <p:extLst>
      <p:ext uri="{BB962C8B-B14F-4D97-AF65-F5344CB8AC3E}">
        <p14:creationId xmlns:p14="http://schemas.microsoft.com/office/powerpoint/2010/main" val="19900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2"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2"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Linear DP Insertion</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Basic idea: </a:t>
                </a:r>
              </a:p>
              <a:p>
                <a:pPr lvl="1"/>
                <a:r>
                  <a:rPr lang="en-US" altLang="zh-CN" dirty="0"/>
                  <a:t>Divide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𝑛</m:t>
                        </m:r>
                      </m:e>
                      <m:sup>
                        <m:r>
                          <a:rPr lang="en-US" altLang="zh-CN" i="1">
                            <a:latin typeface="Cambria Math" panose="02040503050406030204" pitchFamily="18" charset="0"/>
                          </a:rPr>
                          <m:t>2</m:t>
                        </m:r>
                      </m:sup>
                    </m:sSup>
                  </m:oMath>
                </a14:m>
                <a:r>
                  <a:rPr lang="zh-CN" altLang="en-US" dirty="0"/>
                  <a:t> </a:t>
                </a:r>
                <a:r>
                  <a:rPr lang="en-US" altLang="zh-CN" dirty="0"/>
                  <a:t>pairs (</a:t>
                </a:r>
                <a:r>
                  <a:rPr lang="en-US" altLang="zh-CN" dirty="0" err="1"/>
                  <a:t>i,j</a:t>
                </a:r>
                <a:r>
                  <a:rPr lang="en-US" altLang="zh-CN" dirty="0"/>
                  <a:t>) into three kinds</a:t>
                </a:r>
              </a:p>
              <a:p>
                <a:pPr lvl="2"/>
                <a:r>
                  <a:rPr lang="en-US" altLang="zh-CN" dirty="0"/>
                  <a:t>i: insert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b="0" i="1" smtClean="0">
                            <a:latin typeface="Cambria Math" panose="02040503050406030204" pitchFamily="18" charset="0"/>
                          </a:rPr>
                          <m:t>𝑟</m:t>
                        </m:r>
                      </m:sub>
                    </m:sSub>
                  </m:oMath>
                </a14:m>
                <a:r>
                  <a:rPr lang="zh-CN" altLang="en-US" dirty="0"/>
                  <a:t> </a:t>
                </a:r>
                <a:r>
                  <a:rPr lang="en-US" altLang="zh-CN" dirty="0"/>
                  <a:t>after </a:t>
                </a:r>
                <a:r>
                  <a:rPr lang="en-US" altLang="zh-CN" dirty="0" err="1"/>
                  <a:t>i-th</a:t>
                </a:r>
                <a:r>
                  <a:rPr lang="en-US" altLang="zh-CN" dirty="0"/>
                  <a:t> vertex</a:t>
                </a:r>
              </a:p>
              <a:p>
                <a:pPr lvl="2"/>
                <a:r>
                  <a:rPr lang="en-US" altLang="zh-CN" dirty="0"/>
                  <a:t>j: insert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i="1">
                            <a:latin typeface="Cambria Math" panose="02040503050406030204" pitchFamily="18" charset="0"/>
                          </a:rPr>
                          <m:t>𝑟</m:t>
                        </m:r>
                      </m:sub>
                    </m:sSub>
                  </m:oMath>
                </a14:m>
                <a:r>
                  <a:rPr lang="zh-CN" altLang="en-US" dirty="0"/>
                  <a:t> </a:t>
                </a:r>
                <a:r>
                  <a:rPr lang="en-US" altLang="zh-CN" dirty="0"/>
                  <a:t>after j-</a:t>
                </a:r>
                <a:r>
                  <a:rPr lang="en-US" altLang="zh-CN" dirty="0" err="1"/>
                  <a:t>th</a:t>
                </a:r>
                <a:r>
                  <a:rPr lang="en-US" altLang="zh-CN" dirty="0"/>
                  <a:t> vertex</a:t>
                </a:r>
              </a:p>
              <a:p>
                <a:pPr lvl="1"/>
                <a:r>
                  <a:rPr lang="en-US" altLang="zh-CN" dirty="0"/>
                  <a:t>For first two kinds, there are </a:t>
                </a:r>
                <a14:m>
                  <m:oMath xmlns:m="http://schemas.openxmlformats.org/officeDocument/2006/math">
                    <m:r>
                      <a:rPr lang="en-US" altLang="zh-CN" i="1" smtClean="0">
                        <a:solidFill>
                          <a:srgbClr val="FF0000"/>
                        </a:solidFill>
                        <a:latin typeface="Cambria Math" panose="02040503050406030204" pitchFamily="18" charset="0"/>
                      </a:rPr>
                      <m:t>𝑛</m:t>
                    </m:r>
                  </m:oMath>
                </a14:m>
                <a:r>
                  <a:rPr lang="en-US" altLang="zh-CN" dirty="0">
                    <a:solidFill>
                      <a:srgbClr val="FF0000"/>
                    </a:solidFill>
                  </a:rPr>
                  <a:t> pairs</a:t>
                </a:r>
                <a:endParaRPr lang="en-US" altLang="zh-CN" dirty="0"/>
              </a:p>
              <a:p>
                <a:pPr lvl="2"/>
                <a:r>
                  <a:rPr lang="en-US" altLang="zh-CN" dirty="0"/>
                  <a:t>it is </a:t>
                </a:r>
                <a:r>
                  <a:rPr lang="en-US" altLang="zh-CN" dirty="0">
                    <a:solidFill>
                      <a:srgbClr val="FF0000"/>
                    </a:solidFill>
                  </a:rPr>
                  <a:t>easier</a:t>
                </a:r>
                <a:r>
                  <a:rPr lang="en-US" altLang="zh-CN" dirty="0"/>
                  <a:t> to solve it in linear time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41"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23</a:t>
            </a:fld>
            <a:endParaRPr lang="en-US" altLang="ko-K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972" y="5445224"/>
            <a:ext cx="1851820" cy="1082134"/>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024" y="5445224"/>
            <a:ext cx="1447925" cy="1112616"/>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5195" y="5437602"/>
            <a:ext cx="3238781" cy="1120238"/>
          </a:xfrm>
          <a:prstGeom prst="rect">
            <a:avLst/>
          </a:prstGeom>
        </p:spPr>
      </p:pic>
    </p:spTree>
    <p:extLst>
      <p:ext uri="{BB962C8B-B14F-4D97-AF65-F5344CB8AC3E}">
        <p14:creationId xmlns:p14="http://schemas.microsoft.com/office/powerpoint/2010/main" val="158535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Linear DP Insertion</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980728"/>
                <a:ext cx="8229600" cy="5688360"/>
              </a:xfrm>
            </p:spPr>
            <p:txBody>
              <a:bodyPr/>
              <a:lstStyle/>
              <a:p>
                <a:r>
                  <a:rPr lang="en-US" altLang="zh-CN" dirty="0"/>
                  <a:t>Basic idea: </a:t>
                </a:r>
              </a:p>
              <a:p>
                <a:pPr lvl="1"/>
                <a:r>
                  <a:rPr lang="en-US" altLang="zh-CN" dirty="0"/>
                  <a:t>For the last kind, there are still </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𝑛</m:t>
                        </m:r>
                      </m:e>
                      <m:sup>
                        <m:r>
                          <a:rPr lang="en-US" altLang="zh-CN" i="1">
                            <a:latin typeface="Cambria Math" panose="02040503050406030204" pitchFamily="18" charset="0"/>
                          </a:rPr>
                          <m:t>2</m:t>
                        </m:r>
                      </m:sup>
                    </m:sSup>
                    <m:r>
                      <a:rPr lang="en-US" altLang="zh-CN" i="1">
                        <a:latin typeface="Cambria Math" panose="02040503050406030204" pitchFamily="18" charset="0"/>
                      </a:rPr>
                      <m:t>)</m:t>
                    </m:r>
                  </m:oMath>
                </a14:m>
                <a:r>
                  <a:rPr lang="zh-CN" altLang="en-US" dirty="0"/>
                  <a:t> </a:t>
                </a:r>
                <a:r>
                  <a:rPr lang="en-US" altLang="zh-CN" dirty="0"/>
                  <a:t>pairs</a:t>
                </a:r>
              </a:p>
              <a:p>
                <a:pPr lvl="2"/>
                <a:r>
                  <a:rPr lang="en-US" altLang="zh-CN" dirty="0"/>
                  <a:t>Since we want linear time</a:t>
                </a:r>
              </a:p>
              <a:p>
                <a:pPr lvl="2"/>
                <a:r>
                  <a:rPr lang="en-US" altLang="zh-CN" dirty="0"/>
                  <a:t>we enumerate </a:t>
                </a:r>
                <a14:m>
                  <m:oMath xmlns:m="http://schemas.openxmlformats.org/officeDocument/2006/math">
                    <m:r>
                      <a:rPr lang="en-US" altLang="zh-CN" i="1">
                        <a:latin typeface="Cambria Math" panose="02040503050406030204" pitchFamily="18" charset="0"/>
                      </a:rPr>
                      <m:t>𝑗</m:t>
                    </m:r>
                  </m:oMath>
                </a14:m>
                <a:r>
                  <a:rPr lang="en-US" altLang="zh-CN" dirty="0"/>
                  <a:t> and find best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oMath>
                </a14:m>
                <a:r>
                  <a:rPr lang="en-US" altLang="zh-CN" dirty="0"/>
                  <a:t> for each </a:t>
                </a:r>
                <a14:m>
                  <m:oMath xmlns:m="http://schemas.openxmlformats.org/officeDocument/2006/math">
                    <m:r>
                      <a:rPr lang="en-US" altLang="zh-CN" i="1">
                        <a:latin typeface="Cambria Math" panose="02040503050406030204" pitchFamily="18" charset="0"/>
                      </a:rPr>
                      <m:t>𝑗</m:t>
                    </m:r>
                  </m:oMath>
                </a14:m>
                <a:r>
                  <a:rPr lang="en-US" altLang="zh-CN" dirty="0"/>
                  <a:t> in </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(1)</m:t>
                    </m:r>
                  </m:oMath>
                </a14:m>
                <a:r>
                  <a:rPr lang="en-US" altLang="zh-CN" dirty="0"/>
                  <a:t> time </a:t>
                </a:r>
                <a:endParaRPr lang="zh-CN" altLang="en-US" dirty="0"/>
              </a:p>
              <a:p>
                <a:pPr lvl="3"/>
                <a:r>
                  <a:rPr lang="en-US" altLang="zh-CN" dirty="0"/>
                  <a:t>increased distance = </a:t>
                </a:r>
                <a:r>
                  <a:rPr lang="en-US" altLang="zh-CN" dirty="0">
                    <a:solidFill>
                      <a:srgbClr val="FF0000"/>
                    </a:solidFill>
                  </a:rPr>
                  <a:t>detour</a:t>
                </a:r>
                <a:r>
                  <a:rPr lang="en-US" altLang="zh-CN" dirty="0"/>
                  <a:t> to insert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b="0" i="1" smtClean="0">
                            <a:latin typeface="Cambria Math" panose="02040503050406030204" pitchFamily="18" charset="0"/>
                          </a:rPr>
                          <m:t>𝑟</m:t>
                        </m:r>
                      </m:sub>
                    </m:sSub>
                  </m:oMath>
                </a14:m>
                <a:r>
                  <a:rPr lang="en-US" altLang="zh-CN" dirty="0"/>
                  <a:t> + </a:t>
                </a:r>
                <a:r>
                  <a:rPr lang="en-US" altLang="zh-CN" dirty="0">
                    <a:solidFill>
                      <a:srgbClr val="FF0000"/>
                    </a:solidFill>
                  </a:rPr>
                  <a:t>detour</a:t>
                </a:r>
                <a:r>
                  <a:rPr lang="en-US" altLang="zh-CN" dirty="0"/>
                  <a:t> to insert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i="1">
                            <a:latin typeface="Cambria Math" panose="02040503050406030204" pitchFamily="18" charset="0"/>
                          </a:rPr>
                          <m:t>𝑟</m:t>
                        </m:r>
                      </m:sub>
                    </m:sSub>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980728"/>
                <a:ext cx="8229600" cy="5688360"/>
              </a:xfrm>
              <a:blipFill>
                <a:blip r:embed="rId3"/>
                <a:stretch>
                  <a:fillRect l="-741" t="-1393" r="-1778"/>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24</a:t>
            </a:fld>
            <a:endParaRPr lang="en-US" altLang="ko-KR"/>
          </a:p>
        </p:txBody>
      </p:sp>
      <p:grpSp>
        <p:nvGrpSpPr>
          <p:cNvPr id="37" name="组合 36">
            <a:extLst>
              <a:ext uri="{FF2B5EF4-FFF2-40B4-BE49-F238E27FC236}">
                <a16:creationId xmlns:a16="http://schemas.microsoft.com/office/drawing/2014/main" id="{CB0F1B97-CF9F-4CF0-BCA7-9798421D6CB1}"/>
              </a:ext>
            </a:extLst>
          </p:cNvPr>
          <p:cNvGrpSpPr/>
          <p:nvPr/>
        </p:nvGrpSpPr>
        <p:grpSpPr>
          <a:xfrm>
            <a:off x="2491357" y="3815382"/>
            <a:ext cx="829270" cy="1082835"/>
            <a:chOff x="2405006" y="4173412"/>
            <a:chExt cx="829270" cy="1082835"/>
          </a:xfrm>
        </p:grpSpPr>
        <p:sp>
          <p:nvSpPr>
            <p:cNvPr id="38" name="任意多边形: 形状 37">
              <a:extLst>
                <a:ext uri="{FF2B5EF4-FFF2-40B4-BE49-F238E27FC236}">
                  <a16:creationId xmlns:a16="http://schemas.microsoft.com/office/drawing/2014/main" id="{E2112431-837A-494A-8E13-4855AB0FDFA4}"/>
                </a:ext>
              </a:extLst>
            </p:cNvPr>
            <p:cNvSpPr/>
            <p:nvPr/>
          </p:nvSpPr>
          <p:spPr bwMode="auto">
            <a:xfrm>
              <a:off x="2419740" y="4173412"/>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39" name="椭圆 38">
              <a:extLst>
                <a:ext uri="{FF2B5EF4-FFF2-40B4-BE49-F238E27FC236}">
                  <a16:creationId xmlns:a16="http://schemas.microsoft.com/office/drawing/2014/main" id="{AA2F36D4-4C73-4886-886C-6B8FFEDAC2FC}"/>
                </a:ext>
              </a:extLst>
            </p:cNvPr>
            <p:cNvSpPr/>
            <p:nvPr/>
          </p:nvSpPr>
          <p:spPr bwMode="auto">
            <a:xfrm flipH="1" flipV="1">
              <a:off x="2744334" y="4614340"/>
              <a:ext cx="93712" cy="93711"/>
            </a:xfrm>
            <a:prstGeom prst="ellipse">
              <a:avLst/>
            </a:prstGeom>
            <a:solidFill>
              <a:srgbClr val="FF0000"/>
            </a:solidFill>
            <a:ln w="381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3641597D-8155-4EAC-A688-4529DE15122E}"/>
                    </a:ext>
                  </a:extLst>
                </p:cNvPr>
                <p:cNvSpPr txBox="1"/>
                <p:nvPr/>
              </p:nvSpPr>
              <p:spPr>
                <a:xfrm>
                  <a:off x="2405006" y="4671472"/>
                  <a:ext cx="829270" cy="584775"/>
                </a:xfrm>
                <a:prstGeom prst="rect">
                  <a:avLst/>
                </a:prstGeom>
                <a:noFill/>
                <a:ln>
                  <a:noFill/>
                  <a:prstDash val="dash"/>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𝒐</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40" name="文本框 39">
                  <a:extLst>
                    <a:ext uri="{FF2B5EF4-FFF2-40B4-BE49-F238E27FC236}">
                      <a16:creationId xmlns:a16="http://schemas.microsoft.com/office/drawing/2014/main" id="{3641597D-8155-4EAC-A688-4529DE15122E}"/>
                    </a:ext>
                  </a:extLst>
                </p:cNvPr>
                <p:cNvSpPr txBox="1">
                  <a:spLocks noRot="1" noChangeAspect="1" noMove="1" noResize="1" noEditPoints="1" noAdjustHandles="1" noChangeArrowheads="1" noChangeShapeType="1" noTextEdit="1"/>
                </p:cNvSpPr>
                <p:nvPr/>
              </p:nvSpPr>
              <p:spPr>
                <a:xfrm>
                  <a:off x="2405006" y="4671472"/>
                  <a:ext cx="829270" cy="584775"/>
                </a:xfrm>
                <a:prstGeom prst="rect">
                  <a:avLst/>
                </a:prstGeom>
                <a:blipFill>
                  <a:blip r:embed="rId4"/>
                  <a:stretch>
                    <a:fillRect/>
                  </a:stretch>
                </a:blipFill>
                <a:ln>
                  <a:noFill/>
                  <a:prstDash val="dash"/>
                </a:ln>
              </p:spPr>
              <p:txBody>
                <a:bodyPr/>
                <a:lstStyle/>
                <a:p>
                  <a:r>
                    <a:rPr lang="zh-CN" altLang="en-US">
                      <a:noFill/>
                    </a:rPr>
                    <a:t> </a:t>
                  </a:r>
                </a:p>
              </p:txBody>
            </p:sp>
          </mc:Fallback>
        </mc:AlternateContent>
      </p:grpSp>
      <p:cxnSp>
        <p:nvCxnSpPr>
          <p:cNvPr id="42" name="直接连接符 41">
            <a:extLst>
              <a:ext uri="{FF2B5EF4-FFF2-40B4-BE49-F238E27FC236}">
                <a16:creationId xmlns:a16="http://schemas.microsoft.com/office/drawing/2014/main" id="{B62038FE-5CB2-4D8C-9C35-7259F15EBA85}"/>
              </a:ext>
            </a:extLst>
          </p:cNvPr>
          <p:cNvCxnSpPr/>
          <p:nvPr/>
        </p:nvCxnSpPr>
        <p:spPr bwMode="auto">
          <a:xfrm>
            <a:off x="2354095" y="3791050"/>
            <a:ext cx="4248472" cy="0"/>
          </a:xfrm>
          <a:prstGeom prst="line">
            <a:avLst/>
          </a:prstGeom>
          <a:solidFill>
            <a:srgbClr val="C0C0C0">
              <a:alpha val="0"/>
            </a:srgbClr>
          </a:solidFill>
          <a:ln w="38100" cap="flat" cmpd="sng" algn="ctr">
            <a:solidFill>
              <a:schemeClr val="tx1"/>
            </a:solidFill>
            <a:prstDash val="solid"/>
            <a:round/>
            <a:headEnd type="none" w="med" len="med"/>
            <a:tailEnd type="none" w="med" len="med"/>
          </a:ln>
          <a:effectLst/>
        </p:spPr>
      </p:cxnSp>
      <p:sp>
        <p:nvSpPr>
          <p:cNvPr id="43" name="椭圆 42">
            <a:extLst>
              <a:ext uri="{FF2B5EF4-FFF2-40B4-BE49-F238E27FC236}">
                <a16:creationId xmlns:a16="http://schemas.microsoft.com/office/drawing/2014/main" id="{8ACE7269-DCE4-457D-B40E-01D125DB019B}"/>
              </a:ext>
            </a:extLst>
          </p:cNvPr>
          <p:cNvSpPr/>
          <p:nvPr/>
        </p:nvSpPr>
        <p:spPr bwMode="auto">
          <a:xfrm flipH="1" flipV="1">
            <a:off x="4843617" y="3752826"/>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4" name="椭圆 43">
            <a:extLst>
              <a:ext uri="{FF2B5EF4-FFF2-40B4-BE49-F238E27FC236}">
                <a16:creationId xmlns:a16="http://schemas.microsoft.com/office/drawing/2014/main" id="{ECC87041-DC88-4D01-BCB5-3A3F1DC5C19F}"/>
              </a:ext>
            </a:extLst>
          </p:cNvPr>
          <p:cNvSpPr/>
          <p:nvPr/>
        </p:nvSpPr>
        <p:spPr bwMode="auto">
          <a:xfrm flipH="1" flipV="1">
            <a:off x="5594827" y="3752826"/>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5" name="椭圆 44">
            <a:extLst>
              <a:ext uri="{FF2B5EF4-FFF2-40B4-BE49-F238E27FC236}">
                <a16:creationId xmlns:a16="http://schemas.microsoft.com/office/drawing/2014/main" id="{CA169830-53CD-401A-B43B-45D494B044ED}"/>
              </a:ext>
            </a:extLst>
          </p:cNvPr>
          <p:cNvSpPr/>
          <p:nvPr/>
        </p:nvSpPr>
        <p:spPr bwMode="auto">
          <a:xfrm flipH="1" flipV="1">
            <a:off x="4035629" y="3752826"/>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6" name="椭圆 45">
            <a:extLst>
              <a:ext uri="{FF2B5EF4-FFF2-40B4-BE49-F238E27FC236}">
                <a16:creationId xmlns:a16="http://schemas.microsoft.com/office/drawing/2014/main" id="{68E777FE-4841-4768-84DE-E8FB2DE6A251}"/>
              </a:ext>
            </a:extLst>
          </p:cNvPr>
          <p:cNvSpPr/>
          <p:nvPr/>
        </p:nvSpPr>
        <p:spPr bwMode="auto">
          <a:xfrm flipH="1" flipV="1">
            <a:off x="3228038" y="3752826"/>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7" name="椭圆 46">
            <a:extLst>
              <a:ext uri="{FF2B5EF4-FFF2-40B4-BE49-F238E27FC236}">
                <a16:creationId xmlns:a16="http://schemas.microsoft.com/office/drawing/2014/main" id="{346F8FF4-EDE0-4AC9-9E55-5B72445373FA}"/>
              </a:ext>
            </a:extLst>
          </p:cNvPr>
          <p:cNvSpPr/>
          <p:nvPr/>
        </p:nvSpPr>
        <p:spPr bwMode="auto">
          <a:xfrm flipH="1" flipV="1">
            <a:off x="2478639" y="3752826"/>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8" name="椭圆 47">
            <a:extLst>
              <a:ext uri="{FF2B5EF4-FFF2-40B4-BE49-F238E27FC236}">
                <a16:creationId xmlns:a16="http://schemas.microsoft.com/office/drawing/2014/main" id="{B0E2834A-F5EF-482E-AC66-FDC90E7747A8}"/>
              </a:ext>
            </a:extLst>
          </p:cNvPr>
          <p:cNvSpPr/>
          <p:nvPr/>
        </p:nvSpPr>
        <p:spPr bwMode="auto">
          <a:xfrm flipH="1" flipV="1">
            <a:off x="6349361" y="3752950"/>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51" name="组合 50">
            <a:extLst>
              <a:ext uri="{FF2B5EF4-FFF2-40B4-BE49-F238E27FC236}">
                <a16:creationId xmlns:a16="http://schemas.microsoft.com/office/drawing/2014/main" id="{72FDA39E-2499-4E92-8661-860585E25906}"/>
              </a:ext>
            </a:extLst>
          </p:cNvPr>
          <p:cNvGrpSpPr/>
          <p:nvPr/>
        </p:nvGrpSpPr>
        <p:grpSpPr>
          <a:xfrm>
            <a:off x="4853105" y="3808684"/>
            <a:ext cx="829270" cy="1082835"/>
            <a:chOff x="4766754" y="4166714"/>
            <a:chExt cx="829270" cy="1082835"/>
          </a:xfrm>
        </p:grpSpPr>
        <p:sp>
          <p:nvSpPr>
            <p:cNvPr id="52" name="椭圆 51">
              <a:extLst>
                <a:ext uri="{FF2B5EF4-FFF2-40B4-BE49-F238E27FC236}">
                  <a16:creationId xmlns:a16="http://schemas.microsoft.com/office/drawing/2014/main" id="{07553373-45F1-4231-A2C9-7EA504F3CBDE}"/>
                </a:ext>
              </a:extLst>
            </p:cNvPr>
            <p:cNvSpPr/>
            <p:nvPr/>
          </p:nvSpPr>
          <p:spPr bwMode="auto">
            <a:xfrm flipH="1" flipV="1">
              <a:off x="5106082" y="4607642"/>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53" name="组合 52">
              <a:extLst>
                <a:ext uri="{FF2B5EF4-FFF2-40B4-BE49-F238E27FC236}">
                  <a16:creationId xmlns:a16="http://schemas.microsoft.com/office/drawing/2014/main" id="{F4DF1863-6C76-4785-98DB-8F7AD29A1CFA}"/>
                </a:ext>
              </a:extLst>
            </p:cNvPr>
            <p:cNvGrpSpPr/>
            <p:nvPr/>
          </p:nvGrpSpPr>
          <p:grpSpPr>
            <a:xfrm>
              <a:off x="4766754" y="4166714"/>
              <a:ext cx="829270" cy="1082835"/>
              <a:chOff x="4766754" y="4166714"/>
              <a:chExt cx="829270" cy="1082835"/>
            </a:xfrm>
          </p:grpSpPr>
          <p:sp>
            <p:nvSpPr>
              <p:cNvPr id="54" name="任意多边形: 形状 53">
                <a:extLst>
                  <a:ext uri="{FF2B5EF4-FFF2-40B4-BE49-F238E27FC236}">
                    <a16:creationId xmlns:a16="http://schemas.microsoft.com/office/drawing/2014/main" id="{F70D3366-1D91-4E34-AC6C-F28FE115EF05}"/>
                  </a:ext>
                </a:extLst>
              </p:cNvPr>
              <p:cNvSpPr/>
              <p:nvPr/>
            </p:nvSpPr>
            <p:spPr bwMode="auto">
              <a:xfrm>
                <a:off x="4781488" y="4166714"/>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A8FB367C-7AA1-45DE-AE19-E16B7E619EF8}"/>
                      </a:ext>
                    </a:extLst>
                  </p:cNvPr>
                  <p:cNvSpPr txBox="1"/>
                  <p:nvPr/>
                </p:nvSpPr>
                <p:spPr>
                  <a:xfrm>
                    <a:off x="4766754" y="4664774"/>
                    <a:ext cx="8292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𝒅</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55" name="文本框 54">
                    <a:extLst>
                      <a:ext uri="{FF2B5EF4-FFF2-40B4-BE49-F238E27FC236}">
                        <a16:creationId xmlns:a16="http://schemas.microsoft.com/office/drawing/2014/main" id="{A8FB367C-7AA1-45DE-AE19-E16B7E619EF8}"/>
                      </a:ext>
                    </a:extLst>
                  </p:cNvPr>
                  <p:cNvSpPr txBox="1">
                    <a:spLocks noRot="1" noChangeAspect="1" noMove="1" noResize="1" noEditPoints="1" noAdjustHandles="1" noChangeArrowheads="1" noChangeShapeType="1" noTextEdit="1"/>
                  </p:cNvSpPr>
                  <p:nvPr/>
                </p:nvSpPr>
                <p:spPr>
                  <a:xfrm>
                    <a:off x="4766754" y="4664774"/>
                    <a:ext cx="829270" cy="584775"/>
                  </a:xfrm>
                  <a:prstGeom prst="rect">
                    <a:avLst/>
                  </a:prstGeom>
                  <a:blipFill>
                    <a:blip r:embed="rId5"/>
                    <a:stretch>
                      <a:fillRect/>
                    </a:stretch>
                  </a:blipFill>
                </p:spPr>
                <p:txBody>
                  <a:bodyPr/>
                  <a:lstStyle/>
                  <a:p>
                    <a:r>
                      <a:rPr lang="zh-CN" altLang="en-US">
                        <a:noFill/>
                      </a:rPr>
                      <a:t> </a:t>
                    </a:r>
                  </a:p>
                </p:txBody>
              </p:sp>
            </mc:Fallback>
          </mc:AlternateContent>
        </p:grpSp>
      </p:grpSp>
      <p:grpSp>
        <p:nvGrpSpPr>
          <p:cNvPr id="56" name="组合 55">
            <a:extLst>
              <a:ext uri="{FF2B5EF4-FFF2-40B4-BE49-F238E27FC236}">
                <a16:creationId xmlns:a16="http://schemas.microsoft.com/office/drawing/2014/main" id="{90CE9BAA-A5A3-46EA-8732-865B908299C5}"/>
              </a:ext>
            </a:extLst>
          </p:cNvPr>
          <p:cNvGrpSpPr/>
          <p:nvPr/>
        </p:nvGrpSpPr>
        <p:grpSpPr>
          <a:xfrm>
            <a:off x="4059634" y="3799931"/>
            <a:ext cx="829270" cy="1082835"/>
            <a:chOff x="3973283" y="4157961"/>
            <a:chExt cx="829270" cy="1082835"/>
          </a:xfrm>
        </p:grpSpPr>
        <p:sp>
          <p:nvSpPr>
            <p:cNvPr id="57" name="椭圆 56">
              <a:extLst>
                <a:ext uri="{FF2B5EF4-FFF2-40B4-BE49-F238E27FC236}">
                  <a16:creationId xmlns:a16="http://schemas.microsoft.com/office/drawing/2014/main" id="{7AD670CE-E12D-433B-A69A-40323C5B1B55}"/>
                </a:ext>
              </a:extLst>
            </p:cNvPr>
            <p:cNvSpPr/>
            <p:nvPr/>
          </p:nvSpPr>
          <p:spPr bwMode="auto">
            <a:xfrm flipH="1" flipV="1">
              <a:off x="4312611" y="4598889"/>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58" name="组合 57">
              <a:extLst>
                <a:ext uri="{FF2B5EF4-FFF2-40B4-BE49-F238E27FC236}">
                  <a16:creationId xmlns:a16="http://schemas.microsoft.com/office/drawing/2014/main" id="{197A3159-9343-40EB-964F-C106AAEE4CC7}"/>
                </a:ext>
              </a:extLst>
            </p:cNvPr>
            <p:cNvGrpSpPr/>
            <p:nvPr/>
          </p:nvGrpSpPr>
          <p:grpSpPr>
            <a:xfrm>
              <a:off x="3973283" y="4157961"/>
              <a:ext cx="829270" cy="1082835"/>
              <a:chOff x="3973283" y="4157961"/>
              <a:chExt cx="829270" cy="1082835"/>
            </a:xfrm>
          </p:grpSpPr>
          <p:sp>
            <p:nvSpPr>
              <p:cNvPr id="59" name="任意多边形: 形状 58">
                <a:extLst>
                  <a:ext uri="{FF2B5EF4-FFF2-40B4-BE49-F238E27FC236}">
                    <a16:creationId xmlns:a16="http://schemas.microsoft.com/office/drawing/2014/main" id="{C778155D-1477-49F1-876D-F0C47D892FDE}"/>
                  </a:ext>
                </a:extLst>
              </p:cNvPr>
              <p:cNvSpPr/>
              <p:nvPr/>
            </p:nvSpPr>
            <p:spPr bwMode="auto">
              <a:xfrm>
                <a:off x="3988017" y="4157961"/>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FF005798-EB9E-47BD-9A19-D2494162D1A6}"/>
                      </a:ext>
                    </a:extLst>
                  </p:cNvPr>
                  <p:cNvSpPr txBox="1"/>
                  <p:nvPr/>
                </p:nvSpPr>
                <p:spPr>
                  <a:xfrm>
                    <a:off x="3973283" y="4656021"/>
                    <a:ext cx="8292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𝒐</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60" name="文本框 59">
                    <a:extLst>
                      <a:ext uri="{FF2B5EF4-FFF2-40B4-BE49-F238E27FC236}">
                        <a16:creationId xmlns:a16="http://schemas.microsoft.com/office/drawing/2014/main" id="{FF005798-EB9E-47BD-9A19-D2494162D1A6}"/>
                      </a:ext>
                    </a:extLst>
                  </p:cNvPr>
                  <p:cNvSpPr txBox="1">
                    <a:spLocks noRot="1" noChangeAspect="1" noMove="1" noResize="1" noEditPoints="1" noAdjustHandles="1" noChangeArrowheads="1" noChangeShapeType="1" noTextEdit="1"/>
                  </p:cNvSpPr>
                  <p:nvPr/>
                </p:nvSpPr>
                <p:spPr>
                  <a:xfrm>
                    <a:off x="3973283" y="4656021"/>
                    <a:ext cx="829270" cy="584775"/>
                  </a:xfrm>
                  <a:prstGeom prst="rect">
                    <a:avLst/>
                  </a:prstGeom>
                  <a:blipFill>
                    <a:blip r:embed="rId6"/>
                    <a:stretch>
                      <a:fillRect/>
                    </a:stretch>
                  </a:blipFill>
                </p:spPr>
                <p:txBody>
                  <a:bodyPr/>
                  <a:lstStyle/>
                  <a:p>
                    <a:r>
                      <a:rPr lang="zh-CN" altLang="en-US">
                        <a:noFill/>
                      </a:rPr>
                      <a:t> </a:t>
                    </a:r>
                  </a:p>
                </p:txBody>
              </p:sp>
            </mc:Fallback>
          </mc:AlternateContent>
        </p:grpSp>
      </p:grpSp>
      <p:grpSp>
        <p:nvGrpSpPr>
          <p:cNvPr id="61" name="组合 60">
            <a:extLst>
              <a:ext uri="{FF2B5EF4-FFF2-40B4-BE49-F238E27FC236}">
                <a16:creationId xmlns:a16="http://schemas.microsoft.com/office/drawing/2014/main" id="{7D75FCB3-4679-44AA-8905-B21CA0CD4095}"/>
              </a:ext>
            </a:extLst>
          </p:cNvPr>
          <p:cNvGrpSpPr/>
          <p:nvPr/>
        </p:nvGrpSpPr>
        <p:grpSpPr>
          <a:xfrm>
            <a:off x="3253281" y="3808684"/>
            <a:ext cx="829270" cy="1082835"/>
            <a:chOff x="3166930" y="4166714"/>
            <a:chExt cx="829270" cy="1082835"/>
          </a:xfrm>
        </p:grpSpPr>
        <p:sp>
          <p:nvSpPr>
            <p:cNvPr id="62" name="任意多边形: 形状 61">
              <a:extLst>
                <a:ext uri="{FF2B5EF4-FFF2-40B4-BE49-F238E27FC236}">
                  <a16:creationId xmlns:a16="http://schemas.microsoft.com/office/drawing/2014/main" id="{BD610EF7-2BA9-4F58-9DDB-89422BCED034}"/>
                </a:ext>
              </a:extLst>
            </p:cNvPr>
            <p:cNvSpPr/>
            <p:nvPr/>
          </p:nvSpPr>
          <p:spPr bwMode="auto">
            <a:xfrm>
              <a:off x="3181664" y="4166714"/>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3" name="椭圆 62">
              <a:extLst>
                <a:ext uri="{FF2B5EF4-FFF2-40B4-BE49-F238E27FC236}">
                  <a16:creationId xmlns:a16="http://schemas.microsoft.com/office/drawing/2014/main" id="{F9DDF493-7CAB-4AA4-AA96-300766A7EDFB}"/>
                </a:ext>
              </a:extLst>
            </p:cNvPr>
            <p:cNvSpPr/>
            <p:nvPr/>
          </p:nvSpPr>
          <p:spPr bwMode="auto">
            <a:xfrm flipH="1" flipV="1">
              <a:off x="3506258" y="4607642"/>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1241A401-2BF7-4D39-AC2D-8F4944C80D26}"/>
                    </a:ext>
                  </a:extLst>
                </p:cNvPr>
                <p:cNvSpPr txBox="1"/>
                <p:nvPr/>
              </p:nvSpPr>
              <p:spPr>
                <a:xfrm>
                  <a:off x="3166930" y="4664774"/>
                  <a:ext cx="8292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𝒐</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64" name="文本框 63">
                  <a:extLst>
                    <a:ext uri="{FF2B5EF4-FFF2-40B4-BE49-F238E27FC236}">
                      <a16:creationId xmlns:a16="http://schemas.microsoft.com/office/drawing/2014/main" id="{1241A401-2BF7-4D39-AC2D-8F4944C80D26}"/>
                    </a:ext>
                  </a:extLst>
                </p:cNvPr>
                <p:cNvSpPr txBox="1">
                  <a:spLocks noRot="1" noChangeAspect="1" noMove="1" noResize="1" noEditPoints="1" noAdjustHandles="1" noChangeArrowheads="1" noChangeShapeType="1" noTextEdit="1"/>
                </p:cNvSpPr>
                <p:nvPr/>
              </p:nvSpPr>
              <p:spPr>
                <a:xfrm>
                  <a:off x="3166930" y="4664774"/>
                  <a:ext cx="829270" cy="584775"/>
                </a:xfrm>
                <a:prstGeom prst="rect">
                  <a:avLst/>
                </a:prstGeom>
                <a:blipFill>
                  <a:blip r:embed="rId7"/>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09434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AAE494B4-1514-4741-8E67-A5B14C9E7EC5}"/>
              </a:ext>
            </a:extLst>
          </p:cNvPr>
          <p:cNvGrpSpPr/>
          <p:nvPr/>
        </p:nvGrpSpPr>
        <p:grpSpPr>
          <a:xfrm>
            <a:off x="2475879" y="5235403"/>
            <a:ext cx="829270" cy="1082835"/>
            <a:chOff x="2405006" y="4173412"/>
            <a:chExt cx="829270" cy="1082835"/>
          </a:xfrm>
        </p:grpSpPr>
        <p:sp>
          <p:nvSpPr>
            <p:cNvPr id="28" name="任意多边形: 形状 27">
              <a:extLst>
                <a:ext uri="{FF2B5EF4-FFF2-40B4-BE49-F238E27FC236}">
                  <a16:creationId xmlns:a16="http://schemas.microsoft.com/office/drawing/2014/main" id="{B7EE8A6E-FA60-4DCA-90B1-904693F4308F}"/>
                </a:ext>
              </a:extLst>
            </p:cNvPr>
            <p:cNvSpPr/>
            <p:nvPr/>
          </p:nvSpPr>
          <p:spPr bwMode="auto">
            <a:xfrm>
              <a:off x="2419740" y="4173412"/>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29" name="椭圆 28">
              <a:extLst>
                <a:ext uri="{FF2B5EF4-FFF2-40B4-BE49-F238E27FC236}">
                  <a16:creationId xmlns:a16="http://schemas.microsoft.com/office/drawing/2014/main" id="{21A59364-20A9-46E9-92DF-1EFD7F4DCDDC}"/>
                </a:ext>
              </a:extLst>
            </p:cNvPr>
            <p:cNvSpPr/>
            <p:nvPr/>
          </p:nvSpPr>
          <p:spPr bwMode="auto">
            <a:xfrm flipH="1" flipV="1">
              <a:off x="2744334" y="4614340"/>
              <a:ext cx="93712" cy="93711"/>
            </a:xfrm>
            <a:prstGeom prst="ellipse">
              <a:avLst/>
            </a:prstGeom>
            <a:solidFill>
              <a:srgbClr val="FF0000"/>
            </a:solidFill>
            <a:ln w="381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D5195A1C-B6AD-4076-9966-9E2A764CD14B}"/>
                    </a:ext>
                  </a:extLst>
                </p:cNvPr>
                <p:cNvSpPr txBox="1"/>
                <p:nvPr/>
              </p:nvSpPr>
              <p:spPr>
                <a:xfrm>
                  <a:off x="2405006" y="4671472"/>
                  <a:ext cx="829270" cy="584775"/>
                </a:xfrm>
                <a:prstGeom prst="rect">
                  <a:avLst/>
                </a:prstGeom>
                <a:noFill/>
                <a:ln>
                  <a:noFill/>
                  <a:prstDash val="dash"/>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𝒐</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30" name="文本框 29">
                  <a:extLst>
                    <a:ext uri="{FF2B5EF4-FFF2-40B4-BE49-F238E27FC236}">
                      <a16:creationId xmlns:a16="http://schemas.microsoft.com/office/drawing/2014/main" id="{D5195A1C-B6AD-4076-9966-9E2A764CD14B}"/>
                    </a:ext>
                  </a:extLst>
                </p:cNvPr>
                <p:cNvSpPr txBox="1">
                  <a:spLocks noRot="1" noChangeAspect="1" noMove="1" noResize="1" noEditPoints="1" noAdjustHandles="1" noChangeArrowheads="1" noChangeShapeType="1" noTextEdit="1"/>
                </p:cNvSpPr>
                <p:nvPr/>
              </p:nvSpPr>
              <p:spPr>
                <a:xfrm>
                  <a:off x="2405006" y="4671472"/>
                  <a:ext cx="829270" cy="584775"/>
                </a:xfrm>
                <a:prstGeom prst="rect">
                  <a:avLst/>
                </a:prstGeom>
                <a:blipFill>
                  <a:blip r:embed="rId3"/>
                  <a:stretch>
                    <a:fillRect/>
                  </a:stretch>
                </a:blipFill>
                <a:ln>
                  <a:noFill/>
                  <a:prstDash val="dash"/>
                </a:ln>
              </p:spPr>
              <p:txBody>
                <a:bodyPr/>
                <a:lstStyle/>
                <a:p>
                  <a:r>
                    <a:rPr lang="zh-CN" altLang="en-US">
                      <a:noFill/>
                    </a:rPr>
                    <a:t> </a:t>
                  </a:r>
                </a:p>
              </p:txBody>
            </p:sp>
          </mc:Fallback>
        </mc:AlternateContent>
      </p:grpSp>
      <p:sp>
        <p:nvSpPr>
          <p:cNvPr id="17" name="任意多边形: 形状 16">
            <a:extLst>
              <a:ext uri="{FF2B5EF4-FFF2-40B4-BE49-F238E27FC236}">
                <a16:creationId xmlns:a16="http://schemas.microsoft.com/office/drawing/2014/main" id="{B3652A96-6BCD-4369-9835-8ACE281E6B06}"/>
              </a:ext>
            </a:extLst>
          </p:cNvPr>
          <p:cNvSpPr/>
          <p:nvPr/>
        </p:nvSpPr>
        <p:spPr bwMode="auto">
          <a:xfrm>
            <a:off x="5614423" y="5202191"/>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2" name="标题 1"/>
          <p:cNvSpPr>
            <a:spLocks noGrp="1"/>
          </p:cNvSpPr>
          <p:nvPr>
            <p:ph type="title"/>
          </p:nvPr>
        </p:nvSpPr>
        <p:spPr/>
        <p:txBody>
          <a:bodyPr/>
          <a:lstStyle/>
          <a:p>
            <a:r>
              <a:rPr lang="en-US" altLang="zh-CN"/>
              <a:t>Solution: Linear DP Insertion</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980728"/>
                <a:ext cx="8229600" cy="5688360"/>
              </a:xfrm>
            </p:spPr>
            <p:txBody>
              <a:bodyPr/>
              <a:lstStyle/>
              <a:p>
                <a:r>
                  <a:rPr lang="en-US" altLang="zh-CN" dirty="0"/>
                  <a:t>Basic idea: </a:t>
                </a:r>
              </a:p>
              <a:p>
                <a:pPr lvl="1"/>
                <a:r>
                  <a:rPr lang="en-US" altLang="zh-CN" dirty="0"/>
                  <a:t>For the last case, there are still </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𝑛</m:t>
                        </m:r>
                      </m:e>
                      <m:sup>
                        <m:r>
                          <a:rPr lang="en-US" altLang="zh-CN" i="1">
                            <a:latin typeface="Cambria Math" panose="02040503050406030204" pitchFamily="18" charset="0"/>
                          </a:rPr>
                          <m:t>2</m:t>
                        </m:r>
                      </m:sup>
                    </m:sSup>
                    <m:r>
                      <a:rPr lang="en-US" altLang="zh-CN" i="1">
                        <a:latin typeface="Cambria Math" panose="02040503050406030204" pitchFamily="18" charset="0"/>
                      </a:rPr>
                      <m:t>)</m:t>
                    </m:r>
                  </m:oMath>
                </a14:m>
                <a:r>
                  <a:rPr lang="zh-CN" altLang="en-US" dirty="0"/>
                  <a:t> </a:t>
                </a:r>
                <a:r>
                  <a:rPr lang="en-US" altLang="zh-CN" dirty="0"/>
                  <a:t>pairs</a:t>
                </a:r>
              </a:p>
              <a:p>
                <a:pPr lvl="2"/>
                <a:r>
                  <a:rPr lang="en-US" altLang="zh-CN" dirty="0"/>
                  <a:t>Since we want linear time</a:t>
                </a:r>
              </a:p>
              <a:p>
                <a:pPr lvl="2"/>
                <a:r>
                  <a:rPr lang="en-US" altLang="zh-CN" dirty="0"/>
                  <a:t>we enumerate </a:t>
                </a:r>
                <a14:m>
                  <m:oMath xmlns:m="http://schemas.openxmlformats.org/officeDocument/2006/math">
                    <m:r>
                      <a:rPr lang="en-US" altLang="zh-CN" i="1">
                        <a:latin typeface="Cambria Math" panose="02040503050406030204" pitchFamily="18" charset="0"/>
                      </a:rPr>
                      <m:t>𝑗</m:t>
                    </m:r>
                  </m:oMath>
                </a14:m>
                <a:r>
                  <a:rPr lang="en-US" altLang="zh-CN" dirty="0"/>
                  <a:t> and find best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oMath>
                </a14:m>
                <a:r>
                  <a:rPr lang="en-US" altLang="zh-CN" dirty="0"/>
                  <a:t> for each </a:t>
                </a:r>
                <a14:m>
                  <m:oMath xmlns:m="http://schemas.openxmlformats.org/officeDocument/2006/math">
                    <m:r>
                      <a:rPr lang="en-US" altLang="zh-CN" i="1">
                        <a:latin typeface="Cambria Math" panose="02040503050406030204" pitchFamily="18" charset="0"/>
                      </a:rPr>
                      <m:t>𝑗</m:t>
                    </m:r>
                  </m:oMath>
                </a14:m>
                <a:r>
                  <a:rPr lang="en-US" altLang="zh-CN" dirty="0"/>
                  <a:t> in </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(1)</m:t>
                    </m:r>
                  </m:oMath>
                </a14:m>
                <a:r>
                  <a:rPr lang="en-US" altLang="zh-CN" dirty="0"/>
                  <a:t> time </a:t>
                </a:r>
                <a:endParaRPr lang="zh-CN" altLang="en-US" dirty="0"/>
              </a:p>
              <a:p>
                <a:pPr lvl="3"/>
                <a:r>
                  <a:rPr lang="en-US" altLang="zh-CN" dirty="0"/>
                  <a:t>increased distance = </a:t>
                </a:r>
                <a:r>
                  <a:rPr lang="en-US" altLang="zh-CN" dirty="0">
                    <a:solidFill>
                      <a:srgbClr val="FF0000"/>
                    </a:solidFill>
                  </a:rPr>
                  <a:t>detour</a:t>
                </a:r>
                <a:r>
                  <a:rPr lang="en-US" altLang="zh-CN" dirty="0"/>
                  <a:t> to insert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b="0" i="1" smtClean="0">
                            <a:latin typeface="Cambria Math" panose="02040503050406030204" pitchFamily="18" charset="0"/>
                          </a:rPr>
                          <m:t>𝑟</m:t>
                        </m:r>
                      </m:sub>
                    </m:sSub>
                  </m:oMath>
                </a14:m>
                <a:r>
                  <a:rPr lang="en-US" altLang="zh-CN" dirty="0"/>
                  <a:t> + </a:t>
                </a:r>
                <a:r>
                  <a:rPr lang="en-US" altLang="zh-CN" dirty="0">
                    <a:solidFill>
                      <a:srgbClr val="FF0000"/>
                    </a:solidFill>
                  </a:rPr>
                  <a:t>detour</a:t>
                </a:r>
                <a:r>
                  <a:rPr lang="en-US" altLang="zh-CN" dirty="0"/>
                  <a:t> to insert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i="1">
                            <a:latin typeface="Cambria Math" panose="02040503050406030204" pitchFamily="18" charset="0"/>
                          </a:rPr>
                          <m:t>𝑟</m:t>
                        </m:r>
                      </m:sub>
                    </m:sSub>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980728"/>
                <a:ext cx="8229600" cy="5688360"/>
              </a:xfrm>
              <a:blipFill>
                <a:blip r:embed="rId4"/>
                <a:stretch>
                  <a:fillRect l="-741" t="-1393" r="-1778"/>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25</a:t>
            </a:fld>
            <a:endParaRPr lang="en-US" altLang="ko-KR"/>
          </a:p>
        </p:txBody>
      </p:sp>
      <p:cxnSp>
        <p:nvCxnSpPr>
          <p:cNvPr id="9" name="直接连接符 8">
            <a:extLst>
              <a:ext uri="{FF2B5EF4-FFF2-40B4-BE49-F238E27FC236}">
                <a16:creationId xmlns:a16="http://schemas.microsoft.com/office/drawing/2014/main" id="{B6506787-9D14-4A7D-9541-8E8826C130F4}"/>
              </a:ext>
            </a:extLst>
          </p:cNvPr>
          <p:cNvCxnSpPr/>
          <p:nvPr/>
        </p:nvCxnSpPr>
        <p:spPr bwMode="auto">
          <a:xfrm>
            <a:off x="2338617" y="5211071"/>
            <a:ext cx="4248472" cy="0"/>
          </a:xfrm>
          <a:prstGeom prst="line">
            <a:avLst/>
          </a:prstGeom>
          <a:solidFill>
            <a:srgbClr val="C0C0C0">
              <a:alpha val="0"/>
            </a:srgbClr>
          </a:solidFill>
          <a:ln w="38100" cap="flat" cmpd="sng" algn="ctr">
            <a:solidFill>
              <a:schemeClr val="tx1"/>
            </a:solidFill>
            <a:prstDash val="solid"/>
            <a:round/>
            <a:headEnd type="none" w="med" len="med"/>
            <a:tailEnd type="none" w="med" len="med"/>
          </a:ln>
          <a:effectLst/>
        </p:spPr>
      </p:cxnSp>
      <p:sp>
        <p:nvSpPr>
          <p:cNvPr id="10" name="椭圆 9">
            <a:extLst>
              <a:ext uri="{FF2B5EF4-FFF2-40B4-BE49-F238E27FC236}">
                <a16:creationId xmlns:a16="http://schemas.microsoft.com/office/drawing/2014/main" id="{F5CC74F7-3009-46EE-B38B-C686766287CD}"/>
              </a:ext>
            </a:extLst>
          </p:cNvPr>
          <p:cNvSpPr/>
          <p:nvPr/>
        </p:nvSpPr>
        <p:spPr bwMode="auto">
          <a:xfrm flipH="1" flipV="1">
            <a:off x="4828139" y="5172847"/>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 name="椭圆 10">
            <a:extLst>
              <a:ext uri="{FF2B5EF4-FFF2-40B4-BE49-F238E27FC236}">
                <a16:creationId xmlns:a16="http://schemas.microsoft.com/office/drawing/2014/main" id="{EAC8BEB6-2AC5-42BE-8EDD-DB5D914EB00B}"/>
              </a:ext>
            </a:extLst>
          </p:cNvPr>
          <p:cNvSpPr/>
          <p:nvPr/>
        </p:nvSpPr>
        <p:spPr bwMode="auto">
          <a:xfrm flipH="1" flipV="1">
            <a:off x="5579349" y="5172847"/>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2" name="椭圆 11">
            <a:extLst>
              <a:ext uri="{FF2B5EF4-FFF2-40B4-BE49-F238E27FC236}">
                <a16:creationId xmlns:a16="http://schemas.microsoft.com/office/drawing/2014/main" id="{3374E7C7-DA3A-4AC6-9CAE-763F6DF50A2A}"/>
              </a:ext>
            </a:extLst>
          </p:cNvPr>
          <p:cNvSpPr/>
          <p:nvPr/>
        </p:nvSpPr>
        <p:spPr bwMode="auto">
          <a:xfrm flipH="1" flipV="1">
            <a:off x="4020151" y="5172847"/>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3" name="椭圆 12">
            <a:extLst>
              <a:ext uri="{FF2B5EF4-FFF2-40B4-BE49-F238E27FC236}">
                <a16:creationId xmlns:a16="http://schemas.microsoft.com/office/drawing/2014/main" id="{E5CCCA1B-FBB3-4680-93EA-C024D9319DE4}"/>
              </a:ext>
            </a:extLst>
          </p:cNvPr>
          <p:cNvSpPr/>
          <p:nvPr/>
        </p:nvSpPr>
        <p:spPr bwMode="auto">
          <a:xfrm flipH="1" flipV="1">
            <a:off x="3212560" y="5172847"/>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4" name="椭圆 13">
            <a:extLst>
              <a:ext uri="{FF2B5EF4-FFF2-40B4-BE49-F238E27FC236}">
                <a16:creationId xmlns:a16="http://schemas.microsoft.com/office/drawing/2014/main" id="{E11C753E-9FFC-4DEC-BF2B-856288F915DC}"/>
              </a:ext>
            </a:extLst>
          </p:cNvPr>
          <p:cNvSpPr/>
          <p:nvPr/>
        </p:nvSpPr>
        <p:spPr bwMode="auto">
          <a:xfrm flipH="1" flipV="1">
            <a:off x="2463161" y="5172847"/>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5" name="椭圆 14">
            <a:extLst>
              <a:ext uri="{FF2B5EF4-FFF2-40B4-BE49-F238E27FC236}">
                <a16:creationId xmlns:a16="http://schemas.microsoft.com/office/drawing/2014/main" id="{874C40DC-258E-4609-A1AF-ABB72BE94CF1}"/>
              </a:ext>
            </a:extLst>
          </p:cNvPr>
          <p:cNvSpPr/>
          <p:nvPr/>
        </p:nvSpPr>
        <p:spPr bwMode="auto">
          <a:xfrm flipH="1" flipV="1">
            <a:off x="6333883" y="5172971"/>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6" name="椭圆 15">
            <a:extLst>
              <a:ext uri="{FF2B5EF4-FFF2-40B4-BE49-F238E27FC236}">
                <a16:creationId xmlns:a16="http://schemas.microsoft.com/office/drawing/2014/main" id="{D281461D-5122-45C9-BDA4-2E6F751D7A18}"/>
              </a:ext>
            </a:extLst>
          </p:cNvPr>
          <p:cNvSpPr/>
          <p:nvPr/>
        </p:nvSpPr>
        <p:spPr bwMode="auto">
          <a:xfrm flipH="1" flipV="1">
            <a:off x="5939017" y="5643119"/>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E539773E-A563-437D-8C18-0B74BBDE4F4F}"/>
                  </a:ext>
                </a:extLst>
              </p:cNvPr>
              <p:cNvSpPr txBox="1"/>
              <p:nvPr/>
            </p:nvSpPr>
            <p:spPr>
              <a:xfrm>
                <a:off x="5599689" y="5700251"/>
                <a:ext cx="8292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𝒅</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18" name="文本框 17">
                <a:extLst>
                  <a:ext uri="{FF2B5EF4-FFF2-40B4-BE49-F238E27FC236}">
                    <a16:creationId xmlns:a16="http://schemas.microsoft.com/office/drawing/2014/main" id="{E539773E-A563-437D-8C18-0B74BBDE4F4F}"/>
                  </a:ext>
                </a:extLst>
              </p:cNvPr>
              <p:cNvSpPr txBox="1">
                <a:spLocks noRot="1" noChangeAspect="1" noMove="1" noResize="1" noEditPoints="1" noAdjustHandles="1" noChangeArrowheads="1" noChangeShapeType="1" noTextEdit="1"/>
              </p:cNvSpPr>
              <p:nvPr/>
            </p:nvSpPr>
            <p:spPr>
              <a:xfrm>
                <a:off x="5599689" y="5700251"/>
                <a:ext cx="829270" cy="584775"/>
              </a:xfrm>
              <a:prstGeom prst="rect">
                <a:avLst/>
              </a:prstGeom>
              <a:blipFill>
                <a:blip r:embed="rId5"/>
                <a:stretch>
                  <a:fillRect/>
                </a:stretch>
              </a:blipFill>
            </p:spPr>
            <p:txBody>
              <a:bodyPr/>
              <a:lstStyle/>
              <a:p>
                <a:r>
                  <a:rPr lang="zh-CN" altLang="en-US">
                    <a:noFill/>
                  </a:rPr>
                  <a:t> </a:t>
                </a:r>
              </a:p>
            </p:txBody>
          </p:sp>
        </mc:Fallback>
      </mc:AlternateContent>
      <p:grpSp>
        <p:nvGrpSpPr>
          <p:cNvPr id="35" name="组合 34">
            <a:extLst>
              <a:ext uri="{FF2B5EF4-FFF2-40B4-BE49-F238E27FC236}">
                <a16:creationId xmlns:a16="http://schemas.microsoft.com/office/drawing/2014/main" id="{AC66F771-F159-47BD-B2E9-DEEEE457A2AE}"/>
              </a:ext>
            </a:extLst>
          </p:cNvPr>
          <p:cNvGrpSpPr/>
          <p:nvPr/>
        </p:nvGrpSpPr>
        <p:grpSpPr>
          <a:xfrm>
            <a:off x="4837627" y="5228705"/>
            <a:ext cx="829270" cy="1082835"/>
            <a:chOff x="4766754" y="4166714"/>
            <a:chExt cx="829270" cy="1082835"/>
          </a:xfrm>
        </p:grpSpPr>
        <p:sp>
          <p:nvSpPr>
            <p:cNvPr id="20" name="椭圆 19">
              <a:extLst>
                <a:ext uri="{FF2B5EF4-FFF2-40B4-BE49-F238E27FC236}">
                  <a16:creationId xmlns:a16="http://schemas.microsoft.com/office/drawing/2014/main" id="{AD080526-FA63-4C2C-A95D-1DD57E129C8D}"/>
                </a:ext>
              </a:extLst>
            </p:cNvPr>
            <p:cNvSpPr/>
            <p:nvPr/>
          </p:nvSpPr>
          <p:spPr bwMode="auto">
            <a:xfrm flipH="1" flipV="1">
              <a:off x="5106082" y="4607642"/>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33" name="组合 32">
              <a:extLst>
                <a:ext uri="{FF2B5EF4-FFF2-40B4-BE49-F238E27FC236}">
                  <a16:creationId xmlns:a16="http://schemas.microsoft.com/office/drawing/2014/main" id="{ADDB169B-5AEF-4826-AEA9-3DADB08DFC7C}"/>
                </a:ext>
              </a:extLst>
            </p:cNvPr>
            <p:cNvGrpSpPr/>
            <p:nvPr/>
          </p:nvGrpSpPr>
          <p:grpSpPr>
            <a:xfrm>
              <a:off x="4766754" y="4166714"/>
              <a:ext cx="829270" cy="1082835"/>
              <a:chOff x="4766754" y="4166714"/>
              <a:chExt cx="829270" cy="1082835"/>
            </a:xfrm>
          </p:grpSpPr>
          <p:sp>
            <p:nvSpPr>
              <p:cNvPr id="19" name="任意多边形: 形状 18">
                <a:extLst>
                  <a:ext uri="{FF2B5EF4-FFF2-40B4-BE49-F238E27FC236}">
                    <a16:creationId xmlns:a16="http://schemas.microsoft.com/office/drawing/2014/main" id="{FB3FB67D-18CF-4FCC-8824-94FE36E422C2}"/>
                  </a:ext>
                </a:extLst>
              </p:cNvPr>
              <p:cNvSpPr/>
              <p:nvPr/>
            </p:nvSpPr>
            <p:spPr bwMode="auto">
              <a:xfrm>
                <a:off x="4781488" y="4166714"/>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34FEE78A-2F2C-4B52-A491-A049D6C58768}"/>
                      </a:ext>
                    </a:extLst>
                  </p:cNvPr>
                  <p:cNvSpPr txBox="1"/>
                  <p:nvPr/>
                </p:nvSpPr>
                <p:spPr>
                  <a:xfrm>
                    <a:off x="4766754" y="4664774"/>
                    <a:ext cx="8292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𝒐</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21" name="文本框 20">
                    <a:extLst>
                      <a:ext uri="{FF2B5EF4-FFF2-40B4-BE49-F238E27FC236}">
                        <a16:creationId xmlns:a16="http://schemas.microsoft.com/office/drawing/2014/main" id="{34FEE78A-2F2C-4B52-A491-A049D6C58768}"/>
                      </a:ext>
                    </a:extLst>
                  </p:cNvPr>
                  <p:cNvSpPr txBox="1">
                    <a:spLocks noRot="1" noChangeAspect="1" noMove="1" noResize="1" noEditPoints="1" noAdjustHandles="1" noChangeArrowheads="1" noChangeShapeType="1" noTextEdit="1"/>
                  </p:cNvSpPr>
                  <p:nvPr/>
                </p:nvSpPr>
                <p:spPr>
                  <a:xfrm>
                    <a:off x="4766754" y="4664774"/>
                    <a:ext cx="829270" cy="584775"/>
                  </a:xfrm>
                  <a:prstGeom prst="rect">
                    <a:avLst/>
                  </a:prstGeom>
                  <a:blipFill>
                    <a:blip r:embed="rId6"/>
                    <a:stretch>
                      <a:fillRect/>
                    </a:stretch>
                  </a:blipFill>
                </p:spPr>
                <p:txBody>
                  <a:bodyPr/>
                  <a:lstStyle/>
                  <a:p>
                    <a:r>
                      <a:rPr lang="zh-CN" altLang="en-US">
                        <a:noFill/>
                      </a:rPr>
                      <a:t> </a:t>
                    </a:r>
                  </a:p>
                </p:txBody>
              </p:sp>
            </mc:Fallback>
          </mc:AlternateContent>
        </p:grpSp>
      </p:grpSp>
      <p:grpSp>
        <p:nvGrpSpPr>
          <p:cNvPr id="36" name="组合 35">
            <a:extLst>
              <a:ext uri="{FF2B5EF4-FFF2-40B4-BE49-F238E27FC236}">
                <a16:creationId xmlns:a16="http://schemas.microsoft.com/office/drawing/2014/main" id="{7993C91F-5DB1-437D-A7A9-5EB60A68E5A3}"/>
              </a:ext>
            </a:extLst>
          </p:cNvPr>
          <p:cNvGrpSpPr/>
          <p:nvPr/>
        </p:nvGrpSpPr>
        <p:grpSpPr>
          <a:xfrm>
            <a:off x="4044156" y="5219952"/>
            <a:ext cx="829270" cy="1082835"/>
            <a:chOff x="3973283" y="4157961"/>
            <a:chExt cx="829270" cy="1082835"/>
          </a:xfrm>
        </p:grpSpPr>
        <p:sp>
          <p:nvSpPr>
            <p:cNvPr id="23" name="椭圆 22">
              <a:extLst>
                <a:ext uri="{FF2B5EF4-FFF2-40B4-BE49-F238E27FC236}">
                  <a16:creationId xmlns:a16="http://schemas.microsoft.com/office/drawing/2014/main" id="{A1593C93-A023-475C-B170-15F042A9B9FE}"/>
                </a:ext>
              </a:extLst>
            </p:cNvPr>
            <p:cNvSpPr/>
            <p:nvPr/>
          </p:nvSpPr>
          <p:spPr bwMode="auto">
            <a:xfrm flipH="1" flipV="1">
              <a:off x="4312611" y="4598889"/>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32" name="组合 31">
              <a:extLst>
                <a:ext uri="{FF2B5EF4-FFF2-40B4-BE49-F238E27FC236}">
                  <a16:creationId xmlns:a16="http://schemas.microsoft.com/office/drawing/2014/main" id="{DC30B8E4-9E1F-4116-BE76-CA2E1B0D9BE5}"/>
                </a:ext>
              </a:extLst>
            </p:cNvPr>
            <p:cNvGrpSpPr/>
            <p:nvPr/>
          </p:nvGrpSpPr>
          <p:grpSpPr>
            <a:xfrm>
              <a:off x="3973283" y="4157961"/>
              <a:ext cx="829270" cy="1082835"/>
              <a:chOff x="3973283" y="4157961"/>
              <a:chExt cx="829270" cy="1082835"/>
            </a:xfrm>
          </p:grpSpPr>
          <p:sp>
            <p:nvSpPr>
              <p:cNvPr id="22" name="任意多边形: 形状 21">
                <a:extLst>
                  <a:ext uri="{FF2B5EF4-FFF2-40B4-BE49-F238E27FC236}">
                    <a16:creationId xmlns:a16="http://schemas.microsoft.com/office/drawing/2014/main" id="{33F5D967-20B2-4031-BF88-DE18384980FB}"/>
                  </a:ext>
                </a:extLst>
              </p:cNvPr>
              <p:cNvSpPr/>
              <p:nvPr/>
            </p:nvSpPr>
            <p:spPr bwMode="auto">
              <a:xfrm>
                <a:off x="3988017" y="4157961"/>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16E4161-396B-4F7D-829C-BFB301CC9EBB}"/>
                      </a:ext>
                    </a:extLst>
                  </p:cNvPr>
                  <p:cNvSpPr txBox="1"/>
                  <p:nvPr/>
                </p:nvSpPr>
                <p:spPr>
                  <a:xfrm>
                    <a:off x="3973283" y="4656021"/>
                    <a:ext cx="8292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𝒐</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24" name="文本框 23">
                    <a:extLst>
                      <a:ext uri="{FF2B5EF4-FFF2-40B4-BE49-F238E27FC236}">
                        <a16:creationId xmlns:a16="http://schemas.microsoft.com/office/drawing/2014/main" id="{E16E4161-396B-4F7D-829C-BFB301CC9EBB}"/>
                      </a:ext>
                    </a:extLst>
                  </p:cNvPr>
                  <p:cNvSpPr txBox="1">
                    <a:spLocks noRot="1" noChangeAspect="1" noMove="1" noResize="1" noEditPoints="1" noAdjustHandles="1" noChangeArrowheads="1" noChangeShapeType="1" noTextEdit="1"/>
                  </p:cNvSpPr>
                  <p:nvPr/>
                </p:nvSpPr>
                <p:spPr>
                  <a:xfrm>
                    <a:off x="3973283" y="4656021"/>
                    <a:ext cx="829270" cy="584775"/>
                  </a:xfrm>
                  <a:prstGeom prst="rect">
                    <a:avLst/>
                  </a:prstGeom>
                  <a:blipFill>
                    <a:blip r:embed="rId7"/>
                    <a:stretch>
                      <a:fillRect/>
                    </a:stretch>
                  </a:blipFill>
                </p:spPr>
                <p:txBody>
                  <a:bodyPr/>
                  <a:lstStyle/>
                  <a:p>
                    <a:r>
                      <a:rPr lang="zh-CN" altLang="en-US">
                        <a:noFill/>
                      </a:rPr>
                      <a:t> </a:t>
                    </a:r>
                  </a:p>
                </p:txBody>
              </p:sp>
            </mc:Fallback>
          </mc:AlternateContent>
        </p:grpSp>
      </p:grpSp>
      <p:grpSp>
        <p:nvGrpSpPr>
          <p:cNvPr id="31" name="组合 30">
            <a:extLst>
              <a:ext uri="{FF2B5EF4-FFF2-40B4-BE49-F238E27FC236}">
                <a16:creationId xmlns:a16="http://schemas.microsoft.com/office/drawing/2014/main" id="{2DFE10EB-595D-46AD-84D9-78039FD60382}"/>
              </a:ext>
            </a:extLst>
          </p:cNvPr>
          <p:cNvGrpSpPr/>
          <p:nvPr/>
        </p:nvGrpSpPr>
        <p:grpSpPr>
          <a:xfrm>
            <a:off x="3237803" y="5228705"/>
            <a:ext cx="829270" cy="1082835"/>
            <a:chOff x="3166930" y="4166714"/>
            <a:chExt cx="829270" cy="1082835"/>
          </a:xfrm>
        </p:grpSpPr>
        <p:sp>
          <p:nvSpPr>
            <p:cNvPr id="25" name="任意多边形: 形状 24">
              <a:extLst>
                <a:ext uri="{FF2B5EF4-FFF2-40B4-BE49-F238E27FC236}">
                  <a16:creationId xmlns:a16="http://schemas.microsoft.com/office/drawing/2014/main" id="{066BBB22-3E38-4416-A7CB-533739F52068}"/>
                </a:ext>
              </a:extLst>
            </p:cNvPr>
            <p:cNvSpPr/>
            <p:nvPr/>
          </p:nvSpPr>
          <p:spPr bwMode="auto">
            <a:xfrm>
              <a:off x="3181664" y="4166714"/>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26" name="椭圆 25">
              <a:extLst>
                <a:ext uri="{FF2B5EF4-FFF2-40B4-BE49-F238E27FC236}">
                  <a16:creationId xmlns:a16="http://schemas.microsoft.com/office/drawing/2014/main" id="{C93316AC-B66F-4798-AC42-B0A12E2DC163}"/>
                </a:ext>
              </a:extLst>
            </p:cNvPr>
            <p:cNvSpPr/>
            <p:nvPr/>
          </p:nvSpPr>
          <p:spPr bwMode="auto">
            <a:xfrm flipH="1" flipV="1">
              <a:off x="3506258" y="4607642"/>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C65412A7-ECD6-4842-8C90-D6B4E3EB9FA4}"/>
                    </a:ext>
                  </a:extLst>
                </p:cNvPr>
                <p:cNvSpPr txBox="1"/>
                <p:nvPr/>
              </p:nvSpPr>
              <p:spPr>
                <a:xfrm>
                  <a:off x="3166930" y="4664774"/>
                  <a:ext cx="8292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𝒐</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27" name="文本框 26">
                  <a:extLst>
                    <a:ext uri="{FF2B5EF4-FFF2-40B4-BE49-F238E27FC236}">
                      <a16:creationId xmlns:a16="http://schemas.microsoft.com/office/drawing/2014/main" id="{C65412A7-ECD6-4842-8C90-D6B4E3EB9FA4}"/>
                    </a:ext>
                  </a:extLst>
                </p:cNvPr>
                <p:cNvSpPr txBox="1">
                  <a:spLocks noRot="1" noChangeAspect="1" noMove="1" noResize="1" noEditPoints="1" noAdjustHandles="1" noChangeArrowheads="1" noChangeShapeType="1" noTextEdit="1"/>
                </p:cNvSpPr>
                <p:nvPr/>
              </p:nvSpPr>
              <p:spPr>
                <a:xfrm>
                  <a:off x="3166930" y="4664774"/>
                  <a:ext cx="829270" cy="584775"/>
                </a:xfrm>
                <a:prstGeom prst="rect">
                  <a:avLst/>
                </a:prstGeom>
                <a:blipFill>
                  <a:blip r:embed="rId8"/>
                  <a:stretch>
                    <a:fillRect/>
                  </a:stretch>
                </a:blipFill>
              </p:spPr>
              <p:txBody>
                <a:bodyPr/>
                <a:lstStyle/>
                <a:p>
                  <a:r>
                    <a:rPr lang="zh-CN" altLang="en-US">
                      <a:noFill/>
                    </a:rPr>
                    <a:t> </a:t>
                  </a:r>
                </a:p>
              </p:txBody>
            </p:sp>
          </mc:Fallback>
        </mc:AlternateContent>
      </p:grpSp>
      <p:grpSp>
        <p:nvGrpSpPr>
          <p:cNvPr id="37" name="组合 36">
            <a:extLst>
              <a:ext uri="{FF2B5EF4-FFF2-40B4-BE49-F238E27FC236}">
                <a16:creationId xmlns:a16="http://schemas.microsoft.com/office/drawing/2014/main" id="{CB0F1B97-CF9F-4CF0-BCA7-9798421D6CB1}"/>
              </a:ext>
            </a:extLst>
          </p:cNvPr>
          <p:cNvGrpSpPr/>
          <p:nvPr/>
        </p:nvGrpSpPr>
        <p:grpSpPr>
          <a:xfrm>
            <a:off x="2491357" y="3815382"/>
            <a:ext cx="829270" cy="1082835"/>
            <a:chOff x="2405006" y="4173412"/>
            <a:chExt cx="829270" cy="1082835"/>
          </a:xfrm>
        </p:grpSpPr>
        <p:sp>
          <p:nvSpPr>
            <p:cNvPr id="38" name="任意多边形: 形状 37">
              <a:extLst>
                <a:ext uri="{FF2B5EF4-FFF2-40B4-BE49-F238E27FC236}">
                  <a16:creationId xmlns:a16="http://schemas.microsoft.com/office/drawing/2014/main" id="{E2112431-837A-494A-8E13-4855AB0FDFA4}"/>
                </a:ext>
              </a:extLst>
            </p:cNvPr>
            <p:cNvSpPr/>
            <p:nvPr/>
          </p:nvSpPr>
          <p:spPr bwMode="auto">
            <a:xfrm>
              <a:off x="2419740" y="4173412"/>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39" name="椭圆 38">
              <a:extLst>
                <a:ext uri="{FF2B5EF4-FFF2-40B4-BE49-F238E27FC236}">
                  <a16:creationId xmlns:a16="http://schemas.microsoft.com/office/drawing/2014/main" id="{AA2F36D4-4C73-4886-886C-6B8FFEDAC2FC}"/>
                </a:ext>
              </a:extLst>
            </p:cNvPr>
            <p:cNvSpPr/>
            <p:nvPr/>
          </p:nvSpPr>
          <p:spPr bwMode="auto">
            <a:xfrm flipH="1" flipV="1">
              <a:off x="2744334" y="4614340"/>
              <a:ext cx="93712" cy="93711"/>
            </a:xfrm>
            <a:prstGeom prst="ellipse">
              <a:avLst/>
            </a:prstGeom>
            <a:solidFill>
              <a:srgbClr val="FF0000"/>
            </a:solidFill>
            <a:ln w="381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3641597D-8155-4EAC-A688-4529DE15122E}"/>
                    </a:ext>
                  </a:extLst>
                </p:cNvPr>
                <p:cNvSpPr txBox="1"/>
                <p:nvPr/>
              </p:nvSpPr>
              <p:spPr>
                <a:xfrm>
                  <a:off x="2405006" y="4671472"/>
                  <a:ext cx="829270" cy="584775"/>
                </a:xfrm>
                <a:prstGeom prst="rect">
                  <a:avLst/>
                </a:prstGeom>
                <a:noFill/>
                <a:ln>
                  <a:noFill/>
                  <a:prstDash val="dash"/>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𝒐</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40" name="文本框 39">
                  <a:extLst>
                    <a:ext uri="{FF2B5EF4-FFF2-40B4-BE49-F238E27FC236}">
                      <a16:creationId xmlns:a16="http://schemas.microsoft.com/office/drawing/2014/main" id="{3641597D-8155-4EAC-A688-4529DE15122E}"/>
                    </a:ext>
                  </a:extLst>
                </p:cNvPr>
                <p:cNvSpPr txBox="1">
                  <a:spLocks noRot="1" noChangeAspect="1" noMove="1" noResize="1" noEditPoints="1" noAdjustHandles="1" noChangeArrowheads="1" noChangeShapeType="1" noTextEdit="1"/>
                </p:cNvSpPr>
                <p:nvPr/>
              </p:nvSpPr>
              <p:spPr>
                <a:xfrm>
                  <a:off x="2405006" y="4671472"/>
                  <a:ext cx="829270" cy="584775"/>
                </a:xfrm>
                <a:prstGeom prst="rect">
                  <a:avLst/>
                </a:prstGeom>
                <a:blipFill>
                  <a:blip r:embed="rId9"/>
                  <a:stretch>
                    <a:fillRect/>
                  </a:stretch>
                </a:blipFill>
                <a:ln>
                  <a:noFill/>
                  <a:prstDash val="dash"/>
                </a:ln>
              </p:spPr>
              <p:txBody>
                <a:bodyPr/>
                <a:lstStyle/>
                <a:p>
                  <a:r>
                    <a:rPr lang="zh-CN" altLang="en-US">
                      <a:noFill/>
                    </a:rPr>
                    <a:t> </a:t>
                  </a:r>
                </a:p>
              </p:txBody>
            </p:sp>
          </mc:Fallback>
        </mc:AlternateContent>
      </p:grpSp>
      <p:cxnSp>
        <p:nvCxnSpPr>
          <p:cNvPr id="42" name="直接连接符 41">
            <a:extLst>
              <a:ext uri="{FF2B5EF4-FFF2-40B4-BE49-F238E27FC236}">
                <a16:creationId xmlns:a16="http://schemas.microsoft.com/office/drawing/2014/main" id="{B62038FE-5CB2-4D8C-9C35-7259F15EBA85}"/>
              </a:ext>
            </a:extLst>
          </p:cNvPr>
          <p:cNvCxnSpPr/>
          <p:nvPr/>
        </p:nvCxnSpPr>
        <p:spPr bwMode="auto">
          <a:xfrm>
            <a:off x="2354095" y="3791050"/>
            <a:ext cx="4248472" cy="0"/>
          </a:xfrm>
          <a:prstGeom prst="line">
            <a:avLst/>
          </a:prstGeom>
          <a:solidFill>
            <a:srgbClr val="C0C0C0">
              <a:alpha val="0"/>
            </a:srgbClr>
          </a:solidFill>
          <a:ln w="38100" cap="flat" cmpd="sng" algn="ctr">
            <a:solidFill>
              <a:schemeClr val="tx1"/>
            </a:solidFill>
            <a:prstDash val="solid"/>
            <a:round/>
            <a:headEnd type="none" w="med" len="med"/>
            <a:tailEnd type="none" w="med" len="med"/>
          </a:ln>
          <a:effectLst/>
        </p:spPr>
      </p:cxnSp>
      <p:sp>
        <p:nvSpPr>
          <p:cNvPr id="43" name="椭圆 42">
            <a:extLst>
              <a:ext uri="{FF2B5EF4-FFF2-40B4-BE49-F238E27FC236}">
                <a16:creationId xmlns:a16="http://schemas.microsoft.com/office/drawing/2014/main" id="{8ACE7269-DCE4-457D-B40E-01D125DB019B}"/>
              </a:ext>
            </a:extLst>
          </p:cNvPr>
          <p:cNvSpPr/>
          <p:nvPr/>
        </p:nvSpPr>
        <p:spPr bwMode="auto">
          <a:xfrm flipH="1" flipV="1">
            <a:off x="4843617" y="3752826"/>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4" name="椭圆 43">
            <a:extLst>
              <a:ext uri="{FF2B5EF4-FFF2-40B4-BE49-F238E27FC236}">
                <a16:creationId xmlns:a16="http://schemas.microsoft.com/office/drawing/2014/main" id="{ECC87041-DC88-4D01-BCB5-3A3F1DC5C19F}"/>
              </a:ext>
            </a:extLst>
          </p:cNvPr>
          <p:cNvSpPr/>
          <p:nvPr/>
        </p:nvSpPr>
        <p:spPr bwMode="auto">
          <a:xfrm flipH="1" flipV="1">
            <a:off x="5594827" y="3752826"/>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5" name="椭圆 44">
            <a:extLst>
              <a:ext uri="{FF2B5EF4-FFF2-40B4-BE49-F238E27FC236}">
                <a16:creationId xmlns:a16="http://schemas.microsoft.com/office/drawing/2014/main" id="{CA169830-53CD-401A-B43B-45D494B044ED}"/>
              </a:ext>
            </a:extLst>
          </p:cNvPr>
          <p:cNvSpPr/>
          <p:nvPr/>
        </p:nvSpPr>
        <p:spPr bwMode="auto">
          <a:xfrm flipH="1" flipV="1">
            <a:off x="4035629" y="3752826"/>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6" name="椭圆 45">
            <a:extLst>
              <a:ext uri="{FF2B5EF4-FFF2-40B4-BE49-F238E27FC236}">
                <a16:creationId xmlns:a16="http://schemas.microsoft.com/office/drawing/2014/main" id="{68E777FE-4841-4768-84DE-E8FB2DE6A251}"/>
              </a:ext>
            </a:extLst>
          </p:cNvPr>
          <p:cNvSpPr/>
          <p:nvPr/>
        </p:nvSpPr>
        <p:spPr bwMode="auto">
          <a:xfrm flipH="1" flipV="1">
            <a:off x="3228038" y="3752826"/>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7" name="椭圆 46">
            <a:extLst>
              <a:ext uri="{FF2B5EF4-FFF2-40B4-BE49-F238E27FC236}">
                <a16:creationId xmlns:a16="http://schemas.microsoft.com/office/drawing/2014/main" id="{346F8FF4-EDE0-4AC9-9E55-5B72445373FA}"/>
              </a:ext>
            </a:extLst>
          </p:cNvPr>
          <p:cNvSpPr/>
          <p:nvPr/>
        </p:nvSpPr>
        <p:spPr bwMode="auto">
          <a:xfrm flipH="1" flipV="1">
            <a:off x="2478639" y="3752826"/>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48" name="椭圆 47">
            <a:extLst>
              <a:ext uri="{FF2B5EF4-FFF2-40B4-BE49-F238E27FC236}">
                <a16:creationId xmlns:a16="http://schemas.microsoft.com/office/drawing/2014/main" id="{B0E2834A-F5EF-482E-AC66-FDC90E7747A8}"/>
              </a:ext>
            </a:extLst>
          </p:cNvPr>
          <p:cNvSpPr/>
          <p:nvPr/>
        </p:nvSpPr>
        <p:spPr bwMode="auto">
          <a:xfrm flipH="1" flipV="1">
            <a:off x="6349361" y="3752950"/>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51" name="组合 50">
            <a:extLst>
              <a:ext uri="{FF2B5EF4-FFF2-40B4-BE49-F238E27FC236}">
                <a16:creationId xmlns:a16="http://schemas.microsoft.com/office/drawing/2014/main" id="{72FDA39E-2499-4E92-8661-860585E25906}"/>
              </a:ext>
            </a:extLst>
          </p:cNvPr>
          <p:cNvGrpSpPr/>
          <p:nvPr/>
        </p:nvGrpSpPr>
        <p:grpSpPr>
          <a:xfrm>
            <a:off x="4853105" y="3808684"/>
            <a:ext cx="829270" cy="1082835"/>
            <a:chOff x="4766754" y="4166714"/>
            <a:chExt cx="829270" cy="1082835"/>
          </a:xfrm>
        </p:grpSpPr>
        <p:sp>
          <p:nvSpPr>
            <p:cNvPr id="52" name="椭圆 51">
              <a:extLst>
                <a:ext uri="{FF2B5EF4-FFF2-40B4-BE49-F238E27FC236}">
                  <a16:creationId xmlns:a16="http://schemas.microsoft.com/office/drawing/2014/main" id="{07553373-45F1-4231-A2C9-7EA504F3CBDE}"/>
                </a:ext>
              </a:extLst>
            </p:cNvPr>
            <p:cNvSpPr/>
            <p:nvPr/>
          </p:nvSpPr>
          <p:spPr bwMode="auto">
            <a:xfrm flipH="1" flipV="1">
              <a:off x="5106082" y="4607642"/>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53" name="组合 52">
              <a:extLst>
                <a:ext uri="{FF2B5EF4-FFF2-40B4-BE49-F238E27FC236}">
                  <a16:creationId xmlns:a16="http://schemas.microsoft.com/office/drawing/2014/main" id="{F4DF1863-6C76-4785-98DB-8F7AD29A1CFA}"/>
                </a:ext>
              </a:extLst>
            </p:cNvPr>
            <p:cNvGrpSpPr/>
            <p:nvPr/>
          </p:nvGrpSpPr>
          <p:grpSpPr>
            <a:xfrm>
              <a:off x="4766754" y="4166714"/>
              <a:ext cx="829270" cy="1082835"/>
              <a:chOff x="4766754" y="4166714"/>
              <a:chExt cx="829270" cy="1082835"/>
            </a:xfrm>
          </p:grpSpPr>
          <p:sp>
            <p:nvSpPr>
              <p:cNvPr id="54" name="任意多边形: 形状 53">
                <a:extLst>
                  <a:ext uri="{FF2B5EF4-FFF2-40B4-BE49-F238E27FC236}">
                    <a16:creationId xmlns:a16="http://schemas.microsoft.com/office/drawing/2014/main" id="{F70D3366-1D91-4E34-AC6C-F28FE115EF05}"/>
                  </a:ext>
                </a:extLst>
              </p:cNvPr>
              <p:cNvSpPr/>
              <p:nvPr/>
            </p:nvSpPr>
            <p:spPr bwMode="auto">
              <a:xfrm>
                <a:off x="4781488" y="4166714"/>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A8FB367C-7AA1-45DE-AE19-E16B7E619EF8}"/>
                      </a:ext>
                    </a:extLst>
                  </p:cNvPr>
                  <p:cNvSpPr txBox="1"/>
                  <p:nvPr/>
                </p:nvSpPr>
                <p:spPr>
                  <a:xfrm>
                    <a:off x="4766754" y="4664774"/>
                    <a:ext cx="8292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𝒅</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55" name="文本框 54">
                    <a:extLst>
                      <a:ext uri="{FF2B5EF4-FFF2-40B4-BE49-F238E27FC236}">
                        <a16:creationId xmlns:a16="http://schemas.microsoft.com/office/drawing/2014/main" id="{A8FB367C-7AA1-45DE-AE19-E16B7E619EF8}"/>
                      </a:ext>
                    </a:extLst>
                  </p:cNvPr>
                  <p:cNvSpPr txBox="1">
                    <a:spLocks noRot="1" noChangeAspect="1" noMove="1" noResize="1" noEditPoints="1" noAdjustHandles="1" noChangeArrowheads="1" noChangeShapeType="1" noTextEdit="1"/>
                  </p:cNvSpPr>
                  <p:nvPr/>
                </p:nvSpPr>
                <p:spPr>
                  <a:xfrm>
                    <a:off x="4766754" y="4664774"/>
                    <a:ext cx="829270" cy="584775"/>
                  </a:xfrm>
                  <a:prstGeom prst="rect">
                    <a:avLst/>
                  </a:prstGeom>
                  <a:blipFill>
                    <a:blip r:embed="rId10"/>
                    <a:stretch>
                      <a:fillRect/>
                    </a:stretch>
                  </a:blipFill>
                </p:spPr>
                <p:txBody>
                  <a:bodyPr/>
                  <a:lstStyle/>
                  <a:p>
                    <a:r>
                      <a:rPr lang="zh-CN" altLang="en-US">
                        <a:noFill/>
                      </a:rPr>
                      <a:t> </a:t>
                    </a:r>
                  </a:p>
                </p:txBody>
              </p:sp>
            </mc:Fallback>
          </mc:AlternateContent>
        </p:grpSp>
      </p:grpSp>
      <p:grpSp>
        <p:nvGrpSpPr>
          <p:cNvPr id="56" name="组合 55">
            <a:extLst>
              <a:ext uri="{FF2B5EF4-FFF2-40B4-BE49-F238E27FC236}">
                <a16:creationId xmlns:a16="http://schemas.microsoft.com/office/drawing/2014/main" id="{90CE9BAA-A5A3-46EA-8732-865B908299C5}"/>
              </a:ext>
            </a:extLst>
          </p:cNvPr>
          <p:cNvGrpSpPr/>
          <p:nvPr/>
        </p:nvGrpSpPr>
        <p:grpSpPr>
          <a:xfrm>
            <a:off x="4059634" y="3799931"/>
            <a:ext cx="829270" cy="1082835"/>
            <a:chOff x="3973283" y="4157961"/>
            <a:chExt cx="829270" cy="1082835"/>
          </a:xfrm>
        </p:grpSpPr>
        <p:sp>
          <p:nvSpPr>
            <p:cNvPr id="57" name="椭圆 56">
              <a:extLst>
                <a:ext uri="{FF2B5EF4-FFF2-40B4-BE49-F238E27FC236}">
                  <a16:creationId xmlns:a16="http://schemas.microsoft.com/office/drawing/2014/main" id="{7AD670CE-E12D-433B-A69A-40323C5B1B55}"/>
                </a:ext>
              </a:extLst>
            </p:cNvPr>
            <p:cNvSpPr/>
            <p:nvPr/>
          </p:nvSpPr>
          <p:spPr bwMode="auto">
            <a:xfrm flipH="1" flipV="1">
              <a:off x="4312611" y="4598889"/>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58" name="组合 57">
              <a:extLst>
                <a:ext uri="{FF2B5EF4-FFF2-40B4-BE49-F238E27FC236}">
                  <a16:creationId xmlns:a16="http://schemas.microsoft.com/office/drawing/2014/main" id="{197A3159-9343-40EB-964F-C106AAEE4CC7}"/>
                </a:ext>
              </a:extLst>
            </p:cNvPr>
            <p:cNvGrpSpPr/>
            <p:nvPr/>
          </p:nvGrpSpPr>
          <p:grpSpPr>
            <a:xfrm>
              <a:off x="3973283" y="4157961"/>
              <a:ext cx="829270" cy="1082835"/>
              <a:chOff x="3973283" y="4157961"/>
              <a:chExt cx="829270" cy="1082835"/>
            </a:xfrm>
          </p:grpSpPr>
          <p:sp>
            <p:nvSpPr>
              <p:cNvPr id="59" name="任意多边形: 形状 58">
                <a:extLst>
                  <a:ext uri="{FF2B5EF4-FFF2-40B4-BE49-F238E27FC236}">
                    <a16:creationId xmlns:a16="http://schemas.microsoft.com/office/drawing/2014/main" id="{C778155D-1477-49F1-876D-F0C47D892FDE}"/>
                  </a:ext>
                </a:extLst>
              </p:cNvPr>
              <p:cNvSpPr/>
              <p:nvPr/>
            </p:nvSpPr>
            <p:spPr bwMode="auto">
              <a:xfrm>
                <a:off x="3988017" y="4157961"/>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FF005798-EB9E-47BD-9A19-D2494162D1A6}"/>
                      </a:ext>
                    </a:extLst>
                  </p:cNvPr>
                  <p:cNvSpPr txBox="1"/>
                  <p:nvPr/>
                </p:nvSpPr>
                <p:spPr>
                  <a:xfrm>
                    <a:off x="3973283" y="4656021"/>
                    <a:ext cx="8292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𝒐</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60" name="文本框 59">
                    <a:extLst>
                      <a:ext uri="{FF2B5EF4-FFF2-40B4-BE49-F238E27FC236}">
                        <a16:creationId xmlns:a16="http://schemas.microsoft.com/office/drawing/2014/main" id="{FF005798-EB9E-47BD-9A19-D2494162D1A6}"/>
                      </a:ext>
                    </a:extLst>
                  </p:cNvPr>
                  <p:cNvSpPr txBox="1">
                    <a:spLocks noRot="1" noChangeAspect="1" noMove="1" noResize="1" noEditPoints="1" noAdjustHandles="1" noChangeArrowheads="1" noChangeShapeType="1" noTextEdit="1"/>
                  </p:cNvSpPr>
                  <p:nvPr/>
                </p:nvSpPr>
                <p:spPr>
                  <a:xfrm>
                    <a:off x="3973283" y="4656021"/>
                    <a:ext cx="829270" cy="584775"/>
                  </a:xfrm>
                  <a:prstGeom prst="rect">
                    <a:avLst/>
                  </a:prstGeom>
                  <a:blipFill>
                    <a:blip r:embed="rId11"/>
                    <a:stretch>
                      <a:fillRect/>
                    </a:stretch>
                  </a:blipFill>
                </p:spPr>
                <p:txBody>
                  <a:bodyPr/>
                  <a:lstStyle/>
                  <a:p>
                    <a:r>
                      <a:rPr lang="zh-CN" altLang="en-US">
                        <a:noFill/>
                      </a:rPr>
                      <a:t> </a:t>
                    </a:r>
                  </a:p>
                </p:txBody>
              </p:sp>
            </mc:Fallback>
          </mc:AlternateContent>
        </p:grpSp>
      </p:grpSp>
      <p:grpSp>
        <p:nvGrpSpPr>
          <p:cNvPr id="61" name="组合 60">
            <a:extLst>
              <a:ext uri="{FF2B5EF4-FFF2-40B4-BE49-F238E27FC236}">
                <a16:creationId xmlns:a16="http://schemas.microsoft.com/office/drawing/2014/main" id="{7D75FCB3-4679-44AA-8905-B21CA0CD4095}"/>
              </a:ext>
            </a:extLst>
          </p:cNvPr>
          <p:cNvGrpSpPr/>
          <p:nvPr/>
        </p:nvGrpSpPr>
        <p:grpSpPr>
          <a:xfrm>
            <a:off x="3253281" y="3808684"/>
            <a:ext cx="829270" cy="1082835"/>
            <a:chOff x="3166930" y="4166714"/>
            <a:chExt cx="829270" cy="1082835"/>
          </a:xfrm>
        </p:grpSpPr>
        <p:sp>
          <p:nvSpPr>
            <p:cNvPr id="62" name="任意多边形: 形状 61">
              <a:extLst>
                <a:ext uri="{FF2B5EF4-FFF2-40B4-BE49-F238E27FC236}">
                  <a16:creationId xmlns:a16="http://schemas.microsoft.com/office/drawing/2014/main" id="{BD610EF7-2BA9-4F58-9DDB-89422BCED034}"/>
                </a:ext>
              </a:extLst>
            </p:cNvPr>
            <p:cNvSpPr/>
            <p:nvPr/>
          </p:nvSpPr>
          <p:spPr bwMode="auto">
            <a:xfrm>
              <a:off x="3181664" y="4166714"/>
              <a:ext cx="787400" cy="471546"/>
            </a:xfrm>
            <a:custGeom>
              <a:avLst/>
              <a:gdLst>
                <a:gd name="connsiteX0" fmla="*/ 0 w 787400"/>
                <a:gd name="connsiteY0" fmla="*/ 0 h 471546"/>
                <a:gd name="connsiteX1" fmla="*/ 184150 w 787400"/>
                <a:gd name="connsiteY1" fmla="*/ 190500 h 471546"/>
                <a:gd name="connsiteX2" fmla="*/ 374650 w 787400"/>
                <a:gd name="connsiteY2" fmla="*/ 469900 h 471546"/>
                <a:gd name="connsiteX3" fmla="*/ 450850 w 787400"/>
                <a:gd name="connsiteY3" fmla="*/ 292100 h 471546"/>
                <a:gd name="connsiteX4" fmla="*/ 787400 w 787400"/>
                <a:gd name="connsiteY4" fmla="*/ 6350 h 47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471546">
                  <a:moveTo>
                    <a:pt x="0" y="0"/>
                  </a:moveTo>
                  <a:cubicBezTo>
                    <a:pt x="60854" y="56091"/>
                    <a:pt x="121708" y="112183"/>
                    <a:pt x="184150" y="190500"/>
                  </a:cubicBezTo>
                  <a:cubicBezTo>
                    <a:pt x="246592" y="268817"/>
                    <a:pt x="330200" y="452967"/>
                    <a:pt x="374650" y="469900"/>
                  </a:cubicBezTo>
                  <a:cubicBezTo>
                    <a:pt x="419100" y="486833"/>
                    <a:pt x="382058" y="369358"/>
                    <a:pt x="450850" y="292100"/>
                  </a:cubicBezTo>
                  <a:cubicBezTo>
                    <a:pt x="519642" y="214842"/>
                    <a:pt x="653521" y="110596"/>
                    <a:pt x="787400" y="6350"/>
                  </a:cubicBezTo>
                </a:path>
              </a:pathLst>
            </a:custGeom>
            <a:noFill/>
            <a:ln w="38100" cap="flat" cmpd="sng" algn="ctr">
              <a:solidFill>
                <a:srgbClr val="00B0F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3" name="椭圆 62">
              <a:extLst>
                <a:ext uri="{FF2B5EF4-FFF2-40B4-BE49-F238E27FC236}">
                  <a16:creationId xmlns:a16="http://schemas.microsoft.com/office/drawing/2014/main" id="{F9DDF493-7CAB-4AA4-AA96-300766A7EDFB}"/>
                </a:ext>
              </a:extLst>
            </p:cNvPr>
            <p:cNvSpPr/>
            <p:nvPr/>
          </p:nvSpPr>
          <p:spPr bwMode="auto">
            <a:xfrm flipH="1" flipV="1">
              <a:off x="3506258" y="4607642"/>
              <a:ext cx="93712" cy="93711"/>
            </a:xfrm>
            <a:prstGeom prst="ellipse">
              <a:avLst/>
            </a:prstGeom>
            <a:solidFill>
              <a:srgbClr val="FF00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1241A401-2BF7-4D39-AC2D-8F4944C80D26}"/>
                    </a:ext>
                  </a:extLst>
                </p:cNvPr>
                <p:cNvSpPr txBox="1"/>
                <p:nvPr/>
              </p:nvSpPr>
              <p:spPr>
                <a:xfrm>
                  <a:off x="3166930" y="4664774"/>
                  <a:ext cx="8292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1" i="1" smtClean="0">
                                <a:latin typeface="Cambria Math" panose="02040503050406030204" pitchFamily="18" charset="0"/>
                              </a:rPr>
                              <m:t>𝒐</m:t>
                            </m:r>
                          </m:e>
                          <m:sub>
                            <m:r>
                              <a:rPr lang="en-US" altLang="zh-CN" sz="3200" i="1">
                                <a:latin typeface="Cambria Math" panose="02040503050406030204" pitchFamily="18" charset="0"/>
                              </a:rPr>
                              <m:t>𝑟</m:t>
                            </m:r>
                          </m:sub>
                        </m:sSub>
                      </m:oMath>
                    </m:oMathPara>
                  </a14:m>
                  <a:endParaRPr lang="zh-CN" altLang="en-US" sz="3200" i="1" dirty="0"/>
                </a:p>
              </p:txBody>
            </p:sp>
          </mc:Choice>
          <mc:Fallback xmlns="">
            <p:sp>
              <p:nvSpPr>
                <p:cNvPr id="64" name="文本框 63">
                  <a:extLst>
                    <a:ext uri="{FF2B5EF4-FFF2-40B4-BE49-F238E27FC236}">
                      <a16:creationId xmlns:a16="http://schemas.microsoft.com/office/drawing/2014/main" id="{1241A401-2BF7-4D39-AC2D-8F4944C80D26}"/>
                    </a:ext>
                  </a:extLst>
                </p:cNvPr>
                <p:cNvSpPr txBox="1">
                  <a:spLocks noRot="1" noChangeAspect="1" noMove="1" noResize="1" noEditPoints="1" noAdjustHandles="1" noChangeArrowheads="1" noChangeShapeType="1" noTextEdit="1"/>
                </p:cNvSpPr>
                <p:nvPr/>
              </p:nvSpPr>
              <p:spPr>
                <a:xfrm>
                  <a:off x="3166930" y="4664774"/>
                  <a:ext cx="829270" cy="584775"/>
                </a:xfrm>
                <a:prstGeom prst="rect">
                  <a:avLst/>
                </a:prstGeom>
                <a:blipFill>
                  <a:blip r:embed="rId12"/>
                  <a:stretch>
                    <a:fillRect/>
                  </a:stretch>
                </a:blipFill>
              </p:spPr>
              <p:txBody>
                <a:bodyPr/>
                <a:lstStyle/>
                <a:p>
                  <a:r>
                    <a:rPr lang="zh-CN" altLang="en-US">
                      <a:noFill/>
                    </a:rPr>
                    <a:t> </a:t>
                  </a:r>
                </a:p>
              </p:txBody>
            </p:sp>
          </mc:Fallback>
        </mc:AlternateContent>
      </p:grpSp>
      <p:sp>
        <p:nvSpPr>
          <p:cNvPr id="5" name="矩形 4">
            <a:extLst>
              <a:ext uri="{FF2B5EF4-FFF2-40B4-BE49-F238E27FC236}">
                <a16:creationId xmlns:a16="http://schemas.microsoft.com/office/drawing/2014/main" id="{681AFDD9-2C48-4A3E-8AC9-93FD04EFB17F}"/>
              </a:ext>
            </a:extLst>
          </p:cNvPr>
          <p:cNvSpPr/>
          <p:nvPr/>
        </p:nvSpPr>
        <p:spPr bwMode="auto">
          <a:xfrm>
            <a:off x="4716016" y="3356992"/>
            <a:ext cx="1063507" cy="3096344"/>
          </a:xfrm>
          <a:prstGeom prst="rect">
            <a:avLst/>
          </a:prstGeom>
          <a:solidFill>
            <a:srgbClr val="FF0000">
              <a:alpha val="0"/>
            </a:srgbClr>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65" name="矩形标注 43">
            <a:extLst>
              <a:ext uri="{FF2B5EF4-FFF2-40B4-BE49-F238E27FC236}">
                <a16:creationId xmlns:a16="http://schemas.microsoft.com/office/drawing/2014/main" id="{8DE7E6E3-EFE3-408E-8FB2-A45E870C1B66}"/>
              </a:ext>
            </a:extLst>
          </p:cNvPr>
          <p:cNvSpPr/>
          <p:nvPr/>
        </p:nvSpPr>
        <p:spPr>
          <a:xfrm>
            <a:off x="6636339" y="4235523"/>
            <a:ext cx="2468767" cy="1209689"/>
          </a:xfrm>
          <a:prstGeom prst="wedgeRectCallout">
            <a:avLst>
              <a:gd name="adj1" fmla="val -62746"/>
              <a:gd name="adj2" fmla="val 48419"/>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rPr>
              <a:t>As j increases one,</a:t>
            </a:r>
          </a:p>
          <a:p>
            <a:pPr algn="ctr"/>
            <a:r>
              <a:rPr lang="en-US" altLang="zh-CN" sz="2000" dirty="0">
                <a:solidFill>
                  <a:schemeClr val="tx1"/>
                </a:solidFill>
              </a:rPr>
              <a:t>only one more </a:t>
            </a:r>
            <a:r>
              <a:rPr lang="en-US" altLang="zh-CN" sz="2000" dirty="0" err="1">
                <a:solidFill>
                  <a:schemeClr val="tx1"/>
                </a:solidFill>
              </a:rPr>
              <a:t>i</a:t>
            </a:r>
            <a:r>
              <a:rPr lang="en-US" altLang="zh-CN" sz="2000" dirty="0">
                <a:solidFill>
                  <a:schemeClr val="tx1"/>
                </a:solidFill>
              </a:rPr>
              <a:t>.</a:t>
            </a:r>
            <a:endParaRPr lang="zh-CN" altLang="en-US" sz="2000" dirty="0">
              <a:solidFill>
                <a:schemeClr val="tx1"/>
              </a:solidFill>
            </a:endParaRPr>
          </a:p>
        </p:txBody>
      </p:sp>
    </p:spTree>
    <p:extLst>
      <p:ext uri="{BB962C8B-B14F-4D97-AF65-F5344CB8AC3E}">
        <p14:creationId xmlns:p14="http://schemas.microsoft.com/office/powerpoint/2010/main" val="4586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Example</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a:t>When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1</m:t>
                        </m:r>
                      </m:sub>
                    </m:sSub>
                  </m:oMath>
                </a14:m>
                <a:r>
                  <a:rPr lang="en-US" altLang="zh-CN"/>
                  <a:t> releases, we plan route for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m:t>
                        </m:r>
                      </m:sub>
                    </m:sSub>
                  </m:oMath>
                </a14:m>
                <a:endParaRPr lang="en-US" altLang="zh-CN"/>
              </a:p>
              <a:p>
                <a:pPr lvl="1"/>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m:t>
                            </m:r>
                          </m:sub>
                        </m:sSub>
                      </m:sub>
                    </m:sSub>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7</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4</m:t>
                            </m:r>
                          </m:sub>
                        </m:sSub>
                      </m:e>
                    </m:d>
                  </m:oMath>
                </a14:m>
                <a:endParaRPr lang="zh-CN" altLang="en-US"/>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741"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26</a:t>
            </a:fld>
            <a:endParaRPr lang="en-US" altLang="ko-KR"/>
          </a:p>
        </p:txBody>
      </p:sp>
      <p:sp>
        <p:nvSpPr>
          <p:cNvPr id="5" name="文本框 4"/>
          <p:cNvSpPr txBox="1"/>
          <p:nvPr/>
        </p:nvSpPr>
        <p:spPr>
          <a:xfrm>
            <a:off x="1031871" y="5086675"/>
            <a:ext cx="360468"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1</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pic>
        <p:nvPicPr>
          <p:cNvPr id="6" name="图片 5">
            <a:extLst>
              <a:ext uri="{FF2B5EF4-FFF2-40B4-BE49-F238E27FC236}">
                <a16:creationId xmlns:a16="http://schemas.microsoft.com/office/drawing/2014/main" id="{AD3A4D11-51AF-9843-A342-B2EE4BA6D501}"/>
              </a:ext>
            </a:extLst>
          </p:cNvPr>
          <p:cNvPicPr>
            <a:picLocks noChangeAspect="1"/>
          </p:cNvPicPr>
          <p:nvPr/>
        </p:nvPicPr>
        <p:blipFill rotWithShape="1">
          <a:blip r:embed="rId4">
            <a:extLst>
              <a:ext uri="{28A0092B-C50C-407E-A947-70E740481C1C}">
                <a14:useLocalDpi xmlns:a14="http://schemas.microsoft.com/office/drawing/2010/main"/>
              </a:ext>
            </a:extLst>
          </a:blip>
          <a:srcRect l="5510" t="36647" r="85597" b="49672"/>
          <a:stretch/>
        </p:blipFill>
        <p:spPr>
          <a:xfrm>
            <a:off x="1635070" y="4324917"/>
            <a:ext cx="396932" cy="361148"/>
          </a:xfrm>
          <a:prstGeom prst="rect">
            <a:avLst/>
          </a:prstGeom>
          <a:ln w="28575">
            <a:noFill/>
          </a:ln>
        </p:spPr>
      </p:pic>
      <mc:AlternateContent xmlns:mc="http://schemas.openxmlformats.org/markup-compatibility/2006" xmlns:a14="http://schemas.microsoft.com/office/drawing/2010/main">
        <mc:Choice Requires="a14">
          <p:sp>
            <p:nvSpPr>
              <p:cNvPr id="7" name="文本框 6"/>
              <p:cNvSpPr txBox="1"/>
              <p:nvPr/>
            </p:nvSpPr>
            <p:spPr>
              <a:xfrm>
                <a:off x="683568" y="5476353"/>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7" name="文本框 6"/>
              <p:cNvSpPr txBox="1">
                <a:spLocks noRot="1" noChangeAspect="1" noMove="1" noResize="1" noEditPoints="1" noAdjustHandles="1" noChangeArrowheads="1" noChangeShapeType="1" noTextEdit="1"/>
              </p:cNvSpPr>
              <p:nvPr/>
            </p:nvSpPr>
            <p:spPr>
              <a:xfrm>
                <a:off x="683568" y="5476353"/>
                <a:ext cx="636836" cy="338554"/>
              </a:xfrm>
              <a:prstGeom prst="rect">
                <a:avLst/>
              </a:prstGeom>
              <a:blipFill>
                <a:blip r:embed="rId5"/>
                <a:stretch>
                  <a:fillRect r="-29524" b="-10714"/>
                </a:stretch>
              </a:blipFill>
              <a:ln w="28575">
                <a:noFill/>
              </a:ln>
            </p:spPr>
            <p:txBody>
              <a:bodyPr/>
              <a:lstStyle/>
              <a:p>
                <a:r>
                  <a:rPr lang="zh-CN" altLang="en-US">
                    <a:noFill/>
                  </a:rPr>
                  <a:t> </a:t>
                </a:r>
              </a:p>
            </p:txBody>
          </p:sp>
        </mc:Fallback>
      </mc:AlternateContent>
      <p:sp>
        <p:nvSpPr>
          <p:cNvPr id="8" name="椭圆 7"/>
          <p:cNvSpPr/>
          <p:nvPr/>
        </p:nvSpPr>
        <p:spPr>
          <a:xfrm>
            <a:off x="1238348" y="5355937"/>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293117" y="4377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940554" y="53500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287286" y="6118217"/>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134199" y="4701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p:cNvSpPr txBox="1"/>
              <p:nvPr/>
            </p:nvSpPr>
            <p:spPr>
              <a:xfrm>
                <a:off x="1893447" y="4222745"/>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13" name="文本框 12"/>
              <p:cNvSpPr txBox="1">
                <a:spLocks noRot="1" noChangeAspect="1" noMove="1" noResize="1" noEditPoints="1" noAdjustHandles="1" noChangeArrowheads="1" noChangeShapeType="1" noTextEdit="1"/>
              </p:cNvSpPr>
              <p:nvPr/>
            </p:nvSpPr>
            <p:spPr>
              <a:xfrm>
                <a:off x="1893447" y="4222745"/>
                <a:ext cx="636836" cy="338554"/>
              </a:xfrm>
              <a:prstGeom prst="rect">
                <a:avLst/>
              </a:prstGeom>
              <a:blipFill>
                <a:blip r:embed="rId6"/>
                <a:stretch>
                  <a:fillRect r="-29808" b="-12727"/>
                </a:stretch>
              </a:blipFill>
              <a:ln w="28575">
                <a:noFill/>
              </a:ln>
            </p:spPr>
            <p:txBody>
              <a:bodyPr/>
              <a:lstStyle/>
              <a:p>
                <a:r>
                  <a:rPr lang="zh-CN" altLang="en-US">
                    <a:noFill/>
                  </a:rPr>
                  <a:t> </a:t>
                </a:r>
              </a:p>
            </p:txBody>
          </p:sp>
        </mc:Fallback>
      </mc:AlternateContent>
      <p:sp>
        <p:nvSpPr>
          <p:cNvPr id="14" name="椭圆 13"/>
          <p:cNvSpPr/>
          <p:nvPr/>
        </p:nvSpPr>
        <p:spPr>
          <a:xfrm>
            <a:off x="4595611" y="5364095"/>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068845" y="4593658"/>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8" idx="6"/>
            <a:endCxn id="10" idx="2"/>
          </p:cNvCxnSpPr>
          <p:nvPr/>
        </p:nvCxnSpPr>
        <p:spPr>
          <a:xfrm flipV="1">
            <a:off x="1382348" y="5422068"/>
            <a:ext cx="1558206" cy="5869"/>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2" idx="7"/>
            <a:endCxn id="15" idx="2"/>
          </p:cNvCxnSpPr>
          <p:nvPr/>
        </p:nvCxnSpPr>
        <p:spPr>
          <a:xfrm flipV="1">
            <a:off x="1357977" y="4665658"/>
            <a:ext cx="710868" cy="351214"/>
          </a:xfrm>
          <a:prstGeom prst="line">
            <a:avLst/>
          </a:prstGeom>
          <a:ln w="28575">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 idx="3"/>
            <a:endCxn id="11" idx="7"/>
          </p:cNvCxnSpPr>
          <p:nvPr/>
        </p:nvCxnSpPr>
        <p:spPr>
          <a:xfrm flipH="1">
            <a:off x="2410198" y="5472980"/>
            <a:ext cx="551444" cy="6663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1" idx="6"/>
            <a:endCxn id="14" idx="4"/>
          </p:cNvCxnSpPr>
          <p:nvPr/>
        </p:nvCxnSpPr>
        <p:spPr>
          <a:xfrm flipV="1">
            <a:off x="2431286" y="5508095"/>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8" idx="5"/>
            <a:endCxn id="11" idx="2"/>
          </p:cNvCxnSpPr>
          <p:nvPr/>
        </p:nvCxnSpPr>
        <p:spPr>
          <a:xfrm>
            <a:off x="1361260" y="5478849"/>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5" idx="7"/>
            <a:endCxn id="9" idx="2"/>
          </p:cNvCxnSpPr>
          <p:nvPr/>
        </p:nvCxnSpPr>
        <p:spPr>
          <a:xfrm flipV="1">
            <a:off x="2191757" y="4449658"/>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2" idx="5"/>
            <a:endCxn id="14" idx="0"/>
          </p:cNvCxnSpPr>
          <p:nvPr/>
        </p:nvCxnSpPr>
        <p:spPr>
          <a:xfrm>
            <a:off x="4257111" y="4824570"/>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9" idx="6"/>
            <a:endCxn id="12" idx="1"/>
          </p:cNvCxnSpPr>
          <p:nvPr/>
        </p:nvCxnSpPr>
        <p:spPr>
          <a:xfrm>
            <a:off x="3437117" y="4449658"/>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0" idx="6"/>
            <a:endCxn id="14" idx="2"/>
          </p:cNvCxnSpPr>
          <p:nvPr/>
        </p:nvCxnSpPr>
        <p:spPr>
          <a:xfrm>
            <a:off x="3084554" y="5422068"/>
            <a:ext cx="1511057" cy="14027"/>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0" idx="7"/>
            <a:endCxn id="12" idx="3"/>
          </p:cNvCxnSpPr>
          <p:nvPr/>
        </p:nvCxnSpPr>
        <p:spPr>
          <a:xfrm flipV="1">
            <a:off x="3063466" y="4824570"/>
            <a:ext cx="1091821" cy="546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本框 25"/>
              <p:cNvSpPr txBox="1"/>
              <p:nvPr/>
            </p:nvSpPr>
            <p:spPr>
              <a:xfrm>
                <a:off x="2204136" y="619127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26" name="文本框 25"/>
              <p:cNvSpPr txBox="1">
                <a:spLocks noRot="1" noChangeAspect="1" noMove="1" noResize="1" noEditPoints="1" noAdjustHandles="1" noChangeArrowheads="1" noChangeShapeType="1" noTextEdit="1"/>
              </p:cNvSpPr>
              <p:nvPr/>
            </p:nvSpPr>
            <p:spPr>
              <a:xfrm>
                <a:off x="2204136" y="6191276"/>
                <a:ext cx="636836" cy="338554"/>
              </a:xfrm>
              <a:prstGeom prst="rect">
                <a:avLst/>
              </a:prstGeom>
              <a:blipFill>
                <a:blip r:embed="rId7"/>
                <a:stretch>
                  <a:fillRect r="-29808" b="-12727"/>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2522554" y="4996423"/>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27" name="文本框 26"/>
              <p:cNvSpPr txBox="1">
                <a:spLocks noRot="1" noChangeAspect="1" noMove="1" noResize="1" noEditPoints="1" noAdjustHandles="1" noChangeArrowheads="1" noChangeShapeType="1" noTextEdit="1"/>
              </p:cNvSpPr>
              <p:nvPr/>
            </p:nvSpPr>
            <p:spPr>
              <a:xfrm>
                <a:off x="2522554" y="4996423"/>
                <a:ext cx="636836" cy="338554"/>
              </a:xfrm>
              <a:prstGeom prst="rect">
                <a:avLst/>
              </a:prstGeom>
              <a:blipFill>
                <a:blip r:embed="rId8"/>
                <a:stretch>
                  <a:fillRect r="-29808" b="-12727"/>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2966612" y="4029157"/>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28" name="文本框 27"/>
              <p:cNvSpPr txBox="1">
                <a:spLocks noRot="1" noChangeAspect="1" noMove="1" noResize="1" noEditPoints="1" noAdjustHandles="1" noChangeArrowheads="1" noChangeShapeType="1" noTextEdit="1"/>
              </p:cNvSpPr>
              <p:nvPr/>
            </p:nvSpPr>
            <p:spPr>
              <a:xfrm>
                <a:off x="2966612" y="4029157"/>
                <a:ext cx="636836" cy="338554"/>
              </a:xfrm>
              <a:prstGeom prst="rect">
                <a:avLst/>
              </a:prstGeom>
              <a:blipFill>
                <a:blip r:embed="rId9"/>
                <a:stretch>
                  <a:fillRect r="-29808" b="-12727"/>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4352295" y="551742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dirty="0"/>
              </a:p>
            </p:txBody>
          </p:sp>
        </mc:Choice>
        <mc:Fallback xmlns="">
          <p:sp>
            <p:nvSpPr>
              <p:cNvPr id="29" name="文本框 28"/>
              <p:cNvSpPr txBox="1">
                <a:spLocks noRot="1" noChangeAspect="1" noMove="1" noResize="1" noEditPoints="1" noAdjustHandles="1" noChangeArrowheads="1" noChangeShapeType="1" noTextEdit="1"/>
              </p:cNvSpPr>
              <p:nvPr/>
            </p:nvSpPr>
            <p:spPr>
              <a:xfrm>
                <a:off x="4352295" y="5517426"/>
                <a:ext cx="636836" cy="338554"/>
              </a:xfrm>
              <a:prstGeom prst="rect">
                <a:avLst/>
              </a:prstGeom>
              <a:blipFill>
                <a:blip r:embed="rId10"/>
                <a:stretch>
                  <a:fillRect r="-46154" b="-10714"/>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3877467" y="4356091"/>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30" name="文本框 29"/>
              <p:cNvSpPr txBox="1">
                <a:spLocks noRot="1" noChangeAspect="1" noMove="1" noResize="1" noEditPoints="1" noAdjustHandles="1" noChangeArrowheads="1" noChangeShapeType="1" noTextEdit="1"/>
              </p:cNvSpPr>
              <p:nvPr/>
            </p:nvSpPr>
            <p:spPr>
              <a:xfrm>
                <a:off x="3877467" y="4356091"/>
                <a:ext cx="636836" cy="338554"/>
              </a:xfrm>
              <a:prstGeom prst="rect">
                <a:avLst/>
              </a:prstGeom>
              <a:blipFill>
                <a:blip r:embed="rId11"/>
                <a:stretch>
                  <a:fillRect r="-29524" b="-12727"/>
                </a:stretch>
              </a:blipFill>
              <a:ln w="28575">
                <a:noFill/>
              </a:ln>
            </p:spPr>
            <p:txBody>
              <a:bodyPr/>
              <a:lstStyle/>
              <a:p>
                <a:r>
                  <a:rPr lang="zh-CN" altLang="en-US">
                    <a:noFill/>
                  </a:rPr>
                  <a:t> </a:t>
                </a:r>
              </a:p>
            </p:txBody>
          </p:sp>
        </mc:Fallback>
      </mc:AlternateContent>
      <p:sp>
        <p:nvSpPr>
          <p:cNvPr id="31" name="文本框 30"/>
          <p:cNvSpPr txBox="1"/>
          <p:nvPr/>
        </p:nvSpPr>
        <p:spPr>
          <a:xfrm>
            <a:off x="1380720" y="46009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2" name="文本框 31"/>
          <p:cNvSpPr txBox="1"/>
          <p:nvPr/>
        </p:nvSpPr>
        <p:spPr>
          <a:xfrm>
            <a:off x="1965674" y="513386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3" name="文本框 32"/>
          <p:cNvSpPr txBox="1"/>
          <p:nvPr/>
        </p:nvSpPr>
        <p:spPr>
          <a:xfrm>
            <a:off x="1630574" y="5783472"/>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4" name="文本框 33"/>
          <p:cNvSpPr txBox="1"/>
          <p:nvPr/>
        </p:nvSpPr>
        <p:spPr>
          <a:xfrm>
            <a:off x="3520193" y="58278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5" name="文本框 34"/>
          <p:cNvSpPr txBox="1"/>
          <p:nvPr/>
        </p:nvSpPr>
        <p:spPr>
          <a:xfrm>
            <a:off x="3431938" y="47780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6" name="文本框 35"/>
          <p:cNvSpPr txBox="1"/>
          <p:nvPr/>
        </p:nvSpPr>
        <p:spPr>
          <a:xfrm>
            <a:off x="2463512" y="5516664"/>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7" name="文本框 36"/>
          <p:cNvSpPr txBox="1"/>
          <p:nvPr/>
        </p:nvSpPr>
        <p:spPr>
          <a:xfrm>
            <a:off x="2657340" y="423414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8" name="文本框 37"/>
          <p:cNvSpPr txBox="1"/>
          <p:nvPr/>
        </p:nvSpPr>
        <p:spPr>
          <a:xfrm>
            <a:off x="3666502" y="4248265"/>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9" name="文本框 38"/>
          <p:cNvSpPr txBox="1"/>
          <p:nvPr/>
        </p:nvSpPr>
        <p:spPr>
          <a:xfrm>
            <a:off x="4499290" y="48244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40" name="文本框 39"/>
          <p:cNvSpPr txBox="1"/>
          <p:nvPr/>
        </p:nvSpPr>
        <p:spPr>
          <a:xfrm>
            <a:off x="3824556" y="538841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mc:AlternateContent xmlns:mc="http://schemas.openxmlformats.org/markup-compatibility/2006" xmlns:a14="http://schemas.microsoft.com/office/drawing/2010/main">
        <mc:Choice Requires="a14">
          <p:sp>
            <p:nvSpPr>
              <p:cNvPr id="41" name="文本框 40"/>
              <p:cNvSpPr txBox="1"/>
              <p:nvPr/>
            </p:nvSpPr>
            <p:spPr>
              <a:xfrm>
                <a:off x="1542720" y="4112095"/>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41" name="文本框 40"/>
              <p:cNvSpPr txBox="1">
                <a:spLocks noRot="1" noChangeAspect="1" noMove="1" noResize="1" noEditPoints="1" noAdjustHandles="1" noChangeArrowheads="1" noChangeShapeType="1" noTextEdit="1"/>
              </p:cNvSpPr>
              <p:nvPr/>
            </p:nvSpPr>
            <p:spPr>
              <a:xfrm>
                <a:off x="1542720" y="4112095"/>
                <a:ext cx="636836" cy="338554"/>
              </a:xfrm>
              <a:prstGeom prst="rect">
                <a:avLst/>
              </a:prstGeom>
              <a:blipFill>
                <a:blip r:embed="rId12"/>
                <a:stretch>
                  <a:fillRect/>
                </a:stretch>
              </a:blipFill>
              <a:ln w="28575">
                <a:noFill/>
              </a:ln>
            </p:spPr>
            <p:txBody>
              <a:bodyPr/>
              <a:lstStyle/>
              <a:p>
                <a:r>
                  <a:rPr lang="zh-CN" altLang="en-US">
                    <a:noFill/>
                  </a:rPr>
                  <a:t> </a:t>
                </a:r>
              </a:p>
            </p:txBody>
          </p:sp>
        </mc:Fallback>
      </mc:AlternateContent>
      <p:sp>
        <p:nvSpPr>
          <p:cNvPr id="42" name="椭圆 41"/>
          <p:cNvSpPr/>
          <p:nvPr/>
        </p:nvSpPr>
        <p:spPr>
          <a:xfrm>
            <a:off x="1235065" y="4995784"/>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stCxn id="42" idx="4"/>
            <a:endCxn id="8" idx="0"/>
          </p:cNvCxnSpPr>
          <p:nvPr/>
        </p:nvCxnSpPr>
        <p:spPr>
          <a:xfrm>
            <a:off x="1307065" y="5139784"/>
            <a:ext cx="3283" cy="216153"/>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文本框 43"/>
              <p:cNvSpPr txBox="1"/>
              <p:nvPr/>
            </p:nvSpPr>
            <p:spPr>
              <a:xfrm>
                <a:off x="689793" y="4670538"/>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44" name="文本框 43"/>
              <p:cNvSpPr txBox="1">
                <a:spLocks noRot="1" noChangeAspect="1" noMove="1" noResize="1" noEditPoints="1" noAdjustHandles="1" noChangeArrowheads="1" noChangeShapeType="1" noTextEdit="1"/>
              </p:cNvSpPr>
              <p:nvPr/>
            </p:nvSpPr>
            <p:spPr>
              <a:xfrm>
                <a:off x="689793" y="4670538"/>
                <a:ext cx="636836" cy="338554"/>
              </a:xfrm>
              <a:prstGeom prst="rect">
                <a:avLst/>
              </a:prstGeom>
              <a:blipFill>
                <a:blip r:embed="rId13"/>
                <a:stretch>
                  <a:fillRect r="-28571" b="-10714"/>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5" name="表格 44"/>
              <p:cNvGraphicFramePr>
                <a:graphicFrameLocks noGrp="1"/>
              </p:cNvGraphicFramePr>
              <p:nvPr>
                <p:extLst>
                  <p:ext uri="{D42A27DB-BD31-4B8C-83A1-F6EECF244321}">
                    <p14:modId xmlns:p14="http://schemas.microsoft.com/office/powerpoint/2010/main" val="1386107077"/>
                  </p:ext>
                </p:extLst>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5" name="表格 44"/>
              <p:cNvGraphicFramePr>
                <a:graphicFrameLocks noGrp="1"/>
              </p:cNvGraphicFramePr>
              <p:nvPr>
                <p:extLst>
                  <p:ext uri="{D42A27DB-BD31-4B8C-83A1-F6EECF244321}">
                    <p14:modId xmlns:p14="http://schemas.microsoft.com/office/powerpoint/2010/main" val="1386107077"/>
                  </p:ext>
                </p:extLst>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gridCol w="563396"/>
                    <a:gridCol w="563396"/>
                    <a:gridCol w="563396"/>
                    <a:gridCol w="563396"/>
                    <a:gridCol w="563396"/>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2174" t="-1639" r="-40543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000" t="-1639" r="-3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000" t="-1639" r="-2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04348" t="-1639" r="-103261"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98925" t="-1639" r="-2151" b="-304918"/>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75" t="-101639" r="-500000" b="-204918"/>
                          </a:stretch>
                        </a:blipFill>
                      </a:tcPr>
                    </a:tc>
                    <a:tc>
                      <a:txBody>
                        <a:bodyPr/>
                        <a:lstStyle/>
                        <a:p>
                          <a:pPr algn="ctr"/>
                          <a:r>
                            <a:rPr lang="en-US" altLang="zh-CN" smtClean="0">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smtClean="0">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000" t="-101639" r="-201075" b="-2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04348" t="-101639" r="-103261" b="-204918"/>
                          </a:stretch>
                        </a:blipFill>
                      </a:tcPr>
                    </a:tc>
                    <a:tc>
                      <a:txBody>
                        <a:bodyPr/>
                        <a:lstStyle/>
                        <a:p>
                          <a:pPr algn="ctr"/>
                          <a:r>
                            <a:rPr lang="en-US" altLang="zh-CN" smtClean="0">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pic>
        <p:nvPicPr>
          <p:cNvPr id="47" name="图片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0536" y="5143183"/>
            <a:ext cx="413770" cy="413770"/>
          </a:xfrm>
          <a:prstGeom prst="rect">
            <a:avLst/>
          </a:prstGeom>
          <a:ln w="28575">
            <a:noFill/>
          </a:ln>
        </p:spPr>
      </p:pic>
    </p:spTree>
    <p:extLst>
      <p:ext uri="{BB962C8B-B14F-4D97-AF65-F5344CB8AC3E}">
        <p14:creationId xmlns:p14="http://schemas.microsoft.com/office/powerpoint/2010/main" val="282450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Example</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a:t>When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2</m:t>
                        </m:r>
                      </m:sub>
                    </m:sSub>
                  </m:oMath>
                </a14:m>
                <a:r>
                  <a:rPr lang="zh-CN" altLang="en-US"/>
                  <a:t> </a:t>
                </a:r>
                <a:r>
                  <a:rPr lang="en-US" altLang="zh-CN"/>
                  <a:t>arrives,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m:t>
                        </m:r>
                      </m:sub>
                    </m:sSub>
                  </m:oMath>
                </a14:m>
                <a:r>
                  <a:rPr lang="en-US" altLang="zh-CN"/>
                  <a:t> travels to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i="1">
                            <a:latin typeface="Cambria Math" panose="02040503050406030204" pitchFamily="18" charset="0"/>
                          </a:rPr>
                          <m:t>1</m:t>
                        </m:r>
                      </m:sub>
                    </m:sSub>
                  </m:oMath>
                </a14:m>
                <a:endParaRPr lang="en-US" altLang="zh-CN"/>
              </a:p>
              <a:p>
                <a:pPr lvl="1"/>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m:t>
                            </m:r>
                          </m:sub>
                        </m:sSub>
                      </m:sub>
                    </m:sSub>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4</m:t>
                            </m:r>
                          </m:sub>
                        </m:sSub>
                      </m:e>
                    </m:d>
                  </m:oMath>
                </a14:m>
                <a:endParaRPr lang="en-US" altLang="zh-CN"/>
              </a:p>
              <a:p>
                <a:r>
                  <a:rPr lang="en-US" altLang="zh-CN"/>
                  <a:t>We insert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2</m:t>
                        </m:r>
                      </m:sub>
                    </m:sSub>
                  </m:oMath>
                </a14:m>
                <a:r>
                  <a:rPr lang="zh-CN" altLang="en-US"/>
                  <a:t> </a:t>
                </a:r>
                <a:r>
                  <a:rPr lang="en-US" altLang="zh-CN"/>
                  <a:t>into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1</m:t>
                            </m:r>
                          </m:sub>
                        </m:sSub>
                      </m:sub>
                    </m:sSub>
                  </m:oMath>
                </a14:m>
                <a:endParaRPr lang="zh-CN" altLang="en-US"/>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4"/>
                <a:stretch>
                  <a:fillRect l="-741"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27</a:t>
            </a:fld>
            <a:endParaRPr lang="en-US" altLang="ko-KR"/>
          </a:p>
        </p:txBody>
      </p:sp>
      <mc:AlternateContent xmlns:mc="http://schemas.openxmlformats.org/markup-compatibility/2006" xmlns:a14="http://schemas.microsoft.com/office/drawing/2010/main">
        <mc:Choice Requires="a14">
          <p:graphicFrame>
            <p:nvGraphicFramePr>
              <p:cNvPr id="45" name="表格 44"/>
              <p:cNvGraphicFramePr>
                <a:graphicFrameLocks noGrp="1"/>
              </p:cNvGraphicFramePr>
              <p:nvPr>
                <p:extLst>
                  <p:ext uri="{D42A27DB-BD31-4B8C-83A1-F6EECF244321}">
                    <p14:modId xmlns:p14="http://schemas.microsoft.com/office/powerpoint/2010/main" val="1082715545"/>
                  </p:ext>
                </p:extLst>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3</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5</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5" name="表格 44"/>
              <p:cNvGraphicFramePr>
                <a:graphicFrameLocks noGrp="1"/>
              </p:cNvGraphicFramePr>
              <p:nvPr>
                <p:extLst>
                  <p:ext uri="{D42A27DB-BD31-4B8C-83A1-F6EECF244321}">
                    <p14:modId xmlns:p14="http://schemas.microsoft.com/office/powerpoint/2010/main" val="1082715545"/>
                  </p:ext>
                </p:extLst>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gridCol w="563396"/>
                    <a:gridCol w="563396"/>
                    <a:gridCol w="563396"/>
                    <a:gridCol w="563396"/>
                    <a:gridCol w="563396"/>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2174" t="-1639" r="-40543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000" t="-1639" r="-3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000" t="-1639" r="-2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04348" t="-1639" r="-103261"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98925" t="-1639" r="-2151" b="-304918"/>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75" t="-101639" r="-500000" b="-204918"/>
                          </a:stretch>
                        </a:blipFill>
                      </a:tcPr>
                    </a:tc>
                    <a:tc>
                      <a:txBody>
                        <a:bodyPr/>
                        <a:lstStyle/>
                        <a:p>
                          <a:pPr algn="ctr"/>
                          <a:r>
                            <a:rPr lang="en-US" altLang="zh-CN" smtClean="0">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mtClean="0">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000" t="-101639" r="-201075" b="-2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04348" t="-101639" r="-103261" b="-204918"/>
                          </a:stretch>
                        </a:blipFill>
                      </a:tcPr>
                    </a:tc>
                    <a:tc>
                      <a:txBody>
                        <a:bodyPr/>
                        <a:lstStyle/>
                        <a:p>
                          <a:pPr algn="ctr"/>
                          <a:r>
                            <a:rPr lang="en-US" altLang="zh-CN" smtClean="0">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75" t="-201639" r="-500000" b="-104918"/>
                          </a:stretch>
                        </a:blipFill>
                      </a:tcPr>
                    </a:tc>
                    <a:tc>
                      <a:txBody>
                        <a:bodyPr/>
                        <a:lstStyle/>
                        <a:p>
                          <a:pPr algn="ctr"/>
                          <a:r>
                            <a:rPr lang="en-US" altLang="zh-CN" smtClean="0">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smtClean="0">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000" t="-201639" r="-201075" b="-1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04348" t="-201639" r="-103261" b="-104918"/>
                          </a:stretch>
                        </a:blipFill>
                      </a:tcPr>
                    </a:tc>
                    <a:tc>
                      <a:txBody>
                        <a:bodyPr/>
                        <a:lstStyle/>
                        <a:p>
                          <a:pPr algn="ctr"/>
                          <a:r>
                            <a:rPr lang="en-US" altLang="zh-CN" smtClean="0">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grpSp>
        <p:nvGrpSpPr>
          <p:cNvPr id="54" name="组合 53">
            <a:extLst>
              <a:ext uri="{FF2B5EF4-FFF2-40B4-BE49-F238E27FC236}">
                <a16:creationId xmlns:a16="http://schemas.microsoft.com/office/drawing/2014/main" id="{CAE32A56-9CF0-498B-A9D0-AC9574BF3C38}"/>
              </a:ext>
            </a:extLst>
          </p:cNvPr>
          <p:cNvGrpSpPr/>
          <p:nvPr/>
        </p:nvGrpSpPr>
        <p:grpSpPr>
          <a:xfrm>
            <a:off x="180112" y="3728263"/>
            <a:ext cx="4809019" cy="2801567"/>
            <a:chOff x="180112" y="3728263"/>
            <a:chExt cx="4809019" cy="2801567"/>
          </a:xfrm>
        </p:grpSpPr>
        <mc:AlternateContent xmlns:mc="http://schemas.openxmlformats.org/markup-compatibility/2006" xmlns:a14="http://schemas.microsoft.com/office/drawing/2010/main">
          <mc:Choice Requires="a14">
            <p:sp>
              <p:nvSpPr>
                <p:cNvPr id="26" name="文本框 25"/>
                <p:cNvSpPr txBox="1"/>
                <p:nvPr/>
              </p:nvSpPr>
              <p:spPr>
                <a:xfrm>
                  <a:off x="2204136" y="619127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26" name="文本框 25"/>
                <p:cNvSpPr txBox="1">
                  <a:spLocks noRot="1" noChangeAspect="1" noMove="1" noResize="1" noEditPoints="1" noAdjustHandles="1" noChangeArrowheads="1" noChangeShapeType="1" noTextEdit="1"/>
                </p:cNvSpPr>
                <p:nvPr/>
              </p:nvSpPr>
              <p:spPr>
                <a:xfrm>
                  <a:off x="2204136" y="6191276"/>
                  <a:ext cx="636836" cy="338554"/>
                </a:xfrm>
                <a:prstGeom prst="rect">
                  <a:avLst/>
                </a:prstGeom>
                <a:blipFill>
                  <a:blip r:embed="rId15"/>
                  <a:stretch>
                    <a:fillRect r="-29808" b="-12727"/>
                  </a:stretch>
                </a:blipFill>
                <a:ln w="28575">
                  <a:noFill/>
                </a:ln>
              </p:spPr>
              <p:txBody>
                <a:bodyPr/>
                <a:lstStyle/>
                <a:p>
                  <a:r>
                    <a:rPr lang="zh-CN" altLang="en-US">
                      <a:noFill/>
                    </a:rPr>
                    <a:t> </a:t>
                  </a:r>
                </a:p>
              </p:txBody>
            </p:sp>
          </mc:Fallback>
        </mc:AlternateContent>
        <p:sp>
          <p:nvSpPr>
            <p:cNvPr id="5" name="文本框 4"/>
            <p:cNvSpPr txBox="1"/>
            <p:nvPr/>
          </p:nvSpPr>
          <p:spPr>
            <a:xfrm>
              <a:off x="1031871" y="5086675"/>
              <a:ext cx="360468"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1</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pic>
          <p:nvPicPr>
            <p:cNvPr id="6" name="图片 5">
              <a:extLst>
                <a:ext uri="{FF2B5EF4-FFF2-40B4-BE49-F238E27FC236}">
                  <a16:creationId xmlns:a16="http://schemas.microsoft.com/office/drawing/2014/main" id="{AD3A4D11-51AF-9843-A342-B2EE4BA6D501}"/>
                </a:ext>
              </a:extLst>
            </p:cNvPr>
            <p:cNvPicPr>
              <a:picLocks noChangeAspect="1"/>
            </p:cNvPicPr>
            <p:nvPr/>
          </p:nvPicPr>
          <p:blipFill rotWithShape="1">
            <a:blip r:embed="rId16">
              <a:extLst>
                <a:ext uri="{28A0092B-C50C-407E-A947-70E740481C1C}">
                  <a14:useLocalDpi xmlns:a14="http://schemas.microsoft.com/office/drawing/2010/main"/>
                </a:ext>
              </a:extLst>
            </a:blip>
            <a:srcRect l="5510" t="36647" r="85597" b="49672"/>
            <a:stretch/>
          </p:blipFill>
          <p:spPr>
            <a:xfrm>
              <a:off x="1059909" y="4405404"/>
              <a:ext cx="396932" cy="361148"/>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683568" y="5476353"/>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7" name="文本框 6"/>
                <p:cNvSpPr txBox="1">
                  <a:spLocks noRot="1" noChangeAspect="1" noMove="1" noResize="1" noEditPoints="1" noAdjustHandles="1" noChangeArrowheads="1" noChangeShapeType="1" noTextEdit="1"/>
                </p:cNvSpPr>
                <p:nvPr/>
              </p:nvSpPr>
              <p:spPr>
                <a:xfrm>
                  <a:off x="683568" y="5476353"/>
                  <a:ext cx="636836" cy="338554"/>
                </a:xfrm>
                <a:prstGeom prst="rect">
                  <a:avLst/>
                </a:prstGeom>
                <a:blipFill>
                  <a:blip r:embed="rId17"/>
                  <a:stretch>
                    <a:fillRect r="-29524" b="-10714"/>
                  </a:stretch>
                </a:blipFill>
              </p:spPr>
              <p:txBody>
                <a:bodyPr/>
                <a:lstStyle/>
                <a:p>
                  <a:r>
                    <a:rPr lang="zh-CN" altLang="en-US">
                      <a:noFill/>
                    </a:rPr>
                    <a:t> </a:t>
                  </a:r>
                </a:p>
              </p:txBody>
            </p:sp>
          </mc:Fallback>
        </mc:AlternateContent>
        <p:sp>
          <p:nvSpPr>
            <p:cNvPr id="8" name="椭圆 7"/>
            <p:cNvSpPr/>
            <p:nvPr/>
          </p:nvSpPr>
          <p:spPr>
            <a:xfrm>
              <a:off x="1238348" y="5355937"/>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293117" y="4377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940554" y="53500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287286" y="6118217"/>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134199" y="4701658"/>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p:cNvSpPr txBox="1"/>
                <p:nvPr/>
              </p:nvSpPr>
              <p:spPr>
                <a:xfrm>
                  <a:off x="1893447" y="4222745"/>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13" name="文本框 12"/>
                <p:cNvSpPr txBox="1">
                  <a:spLocks noRot="1" noChangeAspect="1" noMove="1" noResize="1" noEditPoints="1" noAdjustHandles="1" noChangeArrowheads="1" noChangeShapeType="1" noTextEdit="1"/>
                </p:cNvSpPr>
                <p:nvPr/>
              </p:nvSpPr>
              <p:spPr>
                <a:xfrm>
                  <a:off x="1893447" y="4222745"/>
                  <a:ext cx="636836" cy="338554"/>
                </a:xfrm>
                <a:prstGeom prst="rect">
                  <a:avLst/>
                </a:prstGeom>
                <a:blipFill>
                  <a:blip r:embed="rId18"/>
                  <a:stretch>
                    <a:fillRect r="-29808" b="-12727"/>
                  </a:stretch>
                </a:blipFill>
                <a:ln w="28575">
                  <a:noFill/>
                </a:ln>
              </p:spPr>
              <p:txBody>
                <a:bodyPr/>
                <a:lstStyle/>
                <a:p>
                  <a:r>
                    <a:rPr lang="zh-CN" altLang="en-US">
                      <a:noFill/>
                    </a:rPr>
                    <a:t> </a:t>
                  </a:r>
                </a:p>
              </p:txBody>
            </p:sp>
          </mc:Fallback>
        </mc:AlternateContent>
        <p:sp>
          <p:nvSpPr>
            <p:cNvPr id="14" name="椭圆 13"/>
            <p:cNvSpPr/>
            <p:nvPr/>
          </p:nvSpPr>
          <p:spPr>
            <a:xfrm>
              <a:off x="4595611" y="5364095"/>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068845" y="4593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8" idx="6"/>
              <a:endCxn id="10" idx="2"/>
            </p:cNvCxnSpPr>
            <p:nvPr/>
          </p:nvCxnSpPr>
          <p:spPr>
            <a:xfrm flipV="1">
              <a:off x="1382348" y="5422068"/>
              <a:ext cx="1558206" cy="5869"/>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2" idx="7"/>
              <a:endCxn id="15" idx="2"/>
            </p:cNvCxnSpPr>
            <p:nvPr/>
          </p:nvCxnSpPr>
          <p:spPr>
            <a:xfrm flipV="1">
              <a:off x="1357977" y="4665658"/>
              <a:ext cx="710868" cy="35121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 idx="3"/>
              <a:endCxn id="11" idx="7"/>
            </p:cNvCxnSpPr>
            <p:nvPr/>
          </p:nvCxnSpPr>
          <p:spPr>
            <a:xfrm flipH="1">
              <a:off x="2410198" y="5472980"/>
              <a:ext cx="551444" cy="666325"/>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1" idx="6"/>
              <a:endCxn id="14" idx="4"/>
            </p:cNvCxnSpPr>
            <p:nvPr/>
          </p:nvCxnSpPr>
          <p:spPr>
            <a:xfrm flipV="1">
              <a:off x="2431286" y="5508095"/>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8" idx="5"/>
              <a:endCxn id="11" idx="2"/>
            </p:cNvCxnSpPr>
            <p:nvPr/>
          </p:nvCxnSpPr>
          <p:spPr>
            <a:xfrm>
              <a:off x="1361260" y="5478849"/>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5" idx="7"/>
              <a:endCxn id="9" idx="2"/>
            </p:cNvCxnSpPr>
            <p:nvPr/>
          </p:nvCxnSpPr>
          <p:spPr>
            <a:xfrm flipV="1">
              <a:off x="2191757" y="4449658"/>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2" idx="5"/>
              <a:endCxn id="14" idx="0"/>
            </p:cNvCxnSpPr>
            <p:nvPr/>
          </p:nvCxnSpPr>
          <p:spPr>
            <a:xfrm>
              <a:off x="4257111" y="4824570"/>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9" idx="6"/>
              <a:endCxn id="12" idx="1"/>
            </p:cNvCxnSpPr>
            <p:nvPr/>
          </p:nvCxnSpPr>
          <p:spPr>
            <a:xfrm>
              <a:off x="3437117" y="4449658"/>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0" idx="6"/>
              <a:endCxn id="14" idx="2"/>
            </p:cNvCxnSpPr>
            <p:nvPr/>
          </p:nvCxnSpPr>
          <p:spPr>
            <a:xfrm>
              <a:off x="3084554" y="5422068"/>
              <a:ext cx="1511057" cy="14027"/>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063466" y="4824426"/>
              <a:ext cx="1091821" cy="546586"/>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p:cNvSpPr txBox="1"/>
                <p:nvPr/>
              </p:nvSpPr>
              <p:spPr>
                <a:xfrm>
                  <a:off x="2522554" y="4996423"/>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27" name="文本框 26"/>
                <p:cNvSpPr txBox="1">
                  <a:spLocks noRot="1" noChangeAspect="1" noMove="1" noResize="1" noEditPoints="1" noAdjustHandles="1" noChangeArrowheads="1" noChangeShapeType="1" noTextEdit="1"/>
                </p:cNvSpPr>
                <p:nvPr/>
              </p:nvSpPr>
              <p:spPr>
                <a:xfrm>
                  <a:off x="2522554" y="4996423"/>
                  <a:ext cx="636836" cy="338554"/>
                </a:xfrm>
                <a:prstGeom prst="rect">
                  <a:avLst/>
                </a:prstGeom>
                <a:blipFill>
                  <a:blip r:embed="rId19"/>
                  <a:stretch>
                    <a:fillRect r="-29808" b="-12727"/>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2966612" y="402915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28" name="文本框 27"/>
                <p:cNvSpPr txBox="1">
                  <a:spLocks noRot="1" noChangeAspect="1" noMove="1" noResize="1" noEditPoints="1" noAdjustHandles="1" noChangeArrowheads="1" noChangeShapeType="1" noTextEdit="1"/>
                </p:cNvSpPr>
                <p:nvPr/>
              </p:nvSpPr>
              <p:spPr>
                <a:xfrm>
                  <a:off x="2966612" y="4029157"/>
                  <a:ext cx="636836" cy="338554"/>
                </a:xfrm>
                <a:prstGeom prst="rect">
                  <a:avLst/>
                </a:prstGeom>
                <a:blipFill>
                  <a:blip r:embed="rId20"/>
                  <a:stretch>
                    <a:fillRect r="-29808"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4352295" y="551742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29" name="文本框 28"/>
                <p:cNvSpPr txBox="1">
                  <a:spLocks noRot="1" noChangeAspect="1" noMove="1" noResize="1" noEditPoints="1" noAdjustHandles="1" noChangeArrowheads="1" noChangeShapeType="1" noTextEdit="1"/>
                </p:cNvSpPr>
                <p:nvPr/>
              </p:nvSpPr>
              <p:spPr>
                <a:xfrm>
                  <a:off x="4352295" y="5517426"/>
                  <a:ext cx="636836" cy="338554"/>
                </a:xfrm>
                <a:prstGeom prst="rect">
                  <a:avLst/>
                </a:prstGeom>
                <a:blipFill>
                  <a:blip r:embed="rId21"/>
                  <a:stretch>
                    <a:fillRect r="-46154" b="-10714"/>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3877467" y="4356091"/>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30" name="文本框 29"/>
                <p:cNvSpPr txBox="1">
                  <a:spLocks noRot="1" noChangeAspect="1" noMove="1" noResize="1" noEditPoints="1" noAdjustHandles="1" noChangeArrowheads="1" noChangeShapeType="1" noTextEdit="1"/>
                </p:cNvSpPr>
                <p:nvPr/>
              </p:nvSpPr>
              <p:spPr>
                <a:xfrm>
                  <a:off x="3877467" y="4356091"/>
                  <a:ext cx="636836" cy="338554"/>
                </a:xfrm>
                <a:prstGeom prst="rect">
                  <a:avLst/>
                </a:prstGeom>
                <a:blipFill>
                  <a:blip r:embed="rId22"/>
                  <a:stretch>
                    <a:fillRect r="-29524" b="-12727"/>
                  </a:stretch>
                </a:blipFill>
                <a:ln w="28575">
                  <a:noFill/>
                </a:ln>
              </p:spPr>
              <p:txBody>
                <a:bodyPr/>
                <a:lstStyle/>
                <a:p>
                  <a:r>
                    <a:rPr lang="zh-CN" altLang="en-US">
                      <a:noFill/>
                    </a:rPr>
                    <a:t> </a:t>
                  </a:r>
                </a:p>
              </p:txBody>
            </p:sp>
          </mc:Fallback>
        </mc:AlternateContent>
        <p:sp>
          <p:nvSpPr>
            <p:cNvPr id="31" name="文本框 30"/>
            <p:cNvSpPr txBox="1"/>
            <p:nvPr/>
          </p:nvSpPr>
          <p:spPr>
            <a:xfrm>
              <a:off x="1380720" y="46009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2" name="文本框 31"/>
            <p:cNvSpPr txBox="1"/>
            <p:nvPr/>
          </p:nvSpPr>
          <p:spPr>
            <a:xfrm>
              <a:off x="1965674" y="513386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3" name="文本框 32"/>
            <p:cNvSpPr txBox="1"/>
            <p:nvPr/>
          </p:nvSpPr>
          <p:spPr>
            <a:xfrm>
              <a:off x="1630574" y="5783472"/>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4" name="文本框 33"/>
            <p:cNvSpPr txBox="1"/>
            <p:nvPr/>
          </p:nvSpPr>
          <p:spPr>
            <a:xfrm>
              <a:off x="3520193" y="58278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5" name="文本框 34"/>
            <p:cNvSpPr txBox="1"/>
            <p:nvPr/>
          </p:nvSpPr>
          <p:spPr>
            <a:xfrm>
              <a:off x="3431938" y="47780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6" name="文本框 35"/>
            <p:cNvSpPr txBox="1"/>
            <p:nvPr/>
          </p:nvSpPr>
          <p:spPr>
            <a:xfrm>
              <a:off x="2463512" y="5516664"/>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7" name="文本框 36"/>
            <p:cNvSpPr txBox="1"/>
            <p:nvPr/>
          </p:nvSpPr>
          <p:spPr>
            <a:xfrm>
              <a:off x="2657340" y="423414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8" name="文本框 37"/>
            <p:cNvSpPr txBox="1"/>
            <p:nvPr/>
          </p:nvSpPr>
          <p:spPr>
            <a:xfrm>
              <a:off x="3666502" y="4248265"/>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9" name="文本框 38"/>
            <p:cNvSpPr txBox="1"/>
            <p:nvPr/>
          </p:nvSpPr>
          <p:spPr>
            <a:xfrm>
              <a:off x="4499290" y="48244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40" name="文本框 39"/>
            <p:cNvSpPr txBox="1"/>
            <p:nvPr/>
          </p:nvSpPr>
          <p:spPr>
            <a:xfrm>
              <a:off x="3824556" y="538841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mc:AlternateContent xmlns:mc="http://schemas.openxmlformats.org/markup-compatibility/2006" xmlns:a14="http://schemas.microsoft.com/office/drawing/2010/main">
          <mc:Choice Requires="a14">
            <p:sp>
              <p:nvSpPr>
                <p:cNvPr id="41" name="文本框 40"/>
                <p:cNvSpPr txBox="1"/>
                <p:nvPr/>
              </p:nvSpPr>
              <p:spPr>
                <a:xfrm>
                  <a:off x="967559" y="419258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41" name="文本框 40"/>
                <p:cNvSpPr txBox="1">
                  <a:spLocks noRot="1" noChangeAspect="1" noMove="1" noResize="1" noEditPoints="1" noAdjustHandles="1" noChangeArrowheads="1" noChangeShapeType="1" noTextEdit="1"/>
                </p:cNvSpPr>
                <p:nvPr/>
              </p:nvSpPr>
              <p:spPr>
                <a:xfrm>
                  <a:off x="967559" y="4192582"/>
                  <a:ext cx="636836" cy="338554"/>
                </a:xfrm>
                <a:prstGeom prst="rect">
                  <a:avLst/>
                </a:prstGeom>
                <a:blipFill>
                  <a:blip r:embed="rId23"/>
                  <a:stretch>
                    <a:fillRect/>
                  </a:stretch>
                </a:blipFill>
              </p:spPr>
              <p:txBody>
                <a:bodyPr/>
                <a:lstStyle/>
                <a:p>
                  <a:r>
                    <a:rPr lang="zh-CN" altLang="en-US">
                      <a:noFill/>
                    </a:rPr>
                    <a:t> </a:t>
                  </a:r>
                </a:p>
              </p:txBody>
            </p:sp>
          </mc:Fallback>
        </mc:AlternateContent>
        <p:sp>
          <p:nvSpPr>
            <p:cNvPr id="42" name="椭圆 41"/>
            <p:cNvSpPr/>
            <p:nvPr/>
          </p:nvSpPr>
          <p:spPr>
            <a:xfrm>
              <a:off x="1235065" y="4995784"/>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stCxn id="42" idx="4"/>
              <a:endCxn id="8" idx="0"/>
            </p:cNvCxnSpPr>
            <p:nvPr/>
          </p:nvCxnSpPr>
          <p:spPr>
            <a:xfrm>
              <a:off x="1307065" y="5139784"/>
              <a:ext cx="3283" cy="216153"/>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文本框 43"/>
                <p:cNvSpPr txBox="1"/>
                <p:nvPr/>
              </p:nvSpPr>
              <p:spPr>
                <a:xfrm>
                  <a:off x="689793" y="467053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44" name="文本框 43"/>
                <p:cNvSpPr txBox="1">
                  <a:spLocks noRot="1" noChangeAspect="1" noMove="1" noResize="1" noEditPoints="1" noAdjustHandles="1" noChangeArrowheads="1" noChangeShapeType="1" noTextEdit="1"/>
                </p:cNvSpPr>
                <p:nvPr/>
              </p:nvSpPr>
              <p:spPr>
                <a:xfrm>
                  <a:off x="689793" y="4670538"/>
                  <a:ext cx="636836" cy="338554"/>
                </a:xfrm>
                <a:prstGeom prst="rect">
                  <a:avLst/>
                </a:prstGeom>
                <a:blipFill>
                  <a:blip r:embed="rId24"/>
                  <a:stretch>
                    <a:fillRect r="-28571" b="-10714"/>
                  </a:stretch>
                </a:blipFill>
              </p:spPr>
              <p:txBody>
                <a:bodyPr/>
                <a:lstStyle/>
                <a:p>
                  <a:r>
                    <a:rPr lang="zh-CN" altLang="en-US">
                      <a:noFill/>
                    </a:rPr>
                    <a:t> </a:t>
                  </a:r>
                </a:p>
              </p:txBody>
            </p:sp>
          </mc:Fallback>
        </mc:AlternateContent>
        <p:pic>
          <p:nvPicPr>
            <p:cNvPr id="46" name="图片 4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90536" y="5143183"/>
              <a:ext cx="413770" cy="413770"/>
            </a:xfrm>
            <a:prstGeom prst="rect">
              <a:avLst/>
            </a:prstGeom>
          </p:spPr>
        </p:pic>
        <p:pic>
          <p:nvPicPr>
            <p:cNvPr id="47" name="图片 4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27560" y="6100613"/>
              <a:ext cx="413770" cy="413770"/>
            </a:xfrm>
            <a:prstGeom prst="rect">
              <a:avLst/>
            </a:prstGeom>
            <a:ln w="28575">
              <a:noFill/>
            </a:ln>
          </p:spPr>
        </p:pic>
        <p:grpSp>
          <p:nvGrpSpPr>
            <p:cNvPr id="48" name="组合 47"/>
            <p:cNvGrpSpPr/>
            <p:nvPr/>
          </p:nvGrpSpPr>
          <p:grpSpPr>
            <a:xfrm>
              <a:off x="180112" y="4031443"/>
              <a:ext cx="1713186" cy="307777"/>
              <a:chOff x="180112" y="4031443"/>
              <a:chExt cx="1713186" cy="307777"/>
            </a:xfrm>
          </p:grpSpPr>
          <p:cxnSp>
            <p:nvCxnSpPr>
              <p:cNvPr id="49" name="直接箭头连接符 48"/>
              <p:cNvCxnSpPr/>
              <p:nvPr/>
            </p:nvCxnSpPr>
            <p:spPr>
              <a:xfrm>
                <a:off x="180112" y="4216109"/>
                <a:ext cx="5005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780162" y="4031443"/>
                <a:ext cx="1113136" cy="307777"/>
              </a:xfrm>
              <a:prstGeom prst="rect">
                <a:avLst/>
              </a:prstGeom>
              <a:noFill/>
            </p:spPr>
            <p:txBody>
              <a:bodyPr wrap="square" rtlCol="0">
                <a:spAutoFit/>
              </a:bodyPr>
              <a:lstStyle/>
              <a:p>
                <a:r>
                  <a:rPr lang="en-US" altLang="zh-CN"/>
                  <a:t>new route</a:t>
                </a:r>
                <a:endParaRPr lang="zh-CN" altLang="en-US"/>
              </a:p>
            </p:txBody>
          </p:sp>
        </p:grpSp>
        <p:grpSp>
          <p:nvGrpSpPr>
            <p:cNvPr id="51" name="组合 50"/>
            <p:cNvGrpSpPr/>
            <p:nvPr/>
          </p:nvGrpSpPr>
          <p:grpSpPr>
            <a:xfrm>
              <a:off x="180112" y="3728263"/>
              <a:ext cx="1646408" cy="307777"/>
              <a:chOff x="183836" y="3728263"/>
              <a:chExt cx="1646408" cy="307777"/>
            </a:xfrm>
          </p:grpSpPr>
          <p:cxnSp>
            <p:nvCxnSpPr>
              <p:cNvPr id="52" name="直接箭头连接符 51"/>
              <p:cNvCxnSpPr/>
              <p:nvPr/>
            </p:nvCxnSpPr>
            <p:spPr>
              <a:xfrm>
                <a:off x="183836" y="3912929"/>
                <a:ext cx="50051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783886" y="3728263"/>
                <a:ext cx="1046358" cy="307777"/>
              </a:xfrm>
              <a:prstGeom prst="rect">
                <a:avLst/>
              </a:prstGeom>
              <a:noFill/>
            </p:spPr>
            <p:txBody>
              <a:bodyPr wrap="square" rtlCol="0">
                <a:spAutoFit/>
              </a:bodyPr>
              <a:lstStyle/>
              <a:p>
                <a:r>
                  <a:rPr lang="en-US" altLang="zh-CN"/>
                  <a:t>old route</a:t>
                </a:r>
                <a:endParaRPr lang="zh-CN" altLang="en-US"/>
              </a:p>
            </p:txBody>
          </p:sp>
        </p:grpSp>
      </p:grpSp>
    </p:spTree>
    <p:extLst>
      <p:ext uri="{BB962C8B-B14F-4D97-AF65-F5344CB8AC3E}">
        <p14:creationId xmlns:p14="http://schemas.microsoft.com/office/powerpoint/2010/main" val="1770851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Example</a:t>
            </a:r>
            <a:endParaRPr lang="zh-CN" altLang="en-US"/>
          </a:p>
        </p:txBody>
      </p:sp>
      <p:sp>
        <p:nvSpPr>
          <p:cNvPr id="3" name="内容占位符 2"/>
          <p:cNvSpPr>
            <a:spLocks noGrp="1"/>
          </p:cNvSpPr>
          <p:nvPr>
            <p:ph idx="1"/>
          </p:nvPr>
        </p:nvSpPr>
        <p:spPr>
          <a:xfrm>
            <a:off x="457200" y="980728"/>
            <a:ext cx="6203032" cy="5688360"/>
          </a:xfrm>
        </p:spPr>
        <p:txBody>
          <a:bodyPr/>
          <a:lstStyle/>
          <a:p>
            <a:r>
              <a:rPr lang="en-US" altLang="zh-CN" dirty="0"/>
              <a:t>Step 1: Initialization</a:t>
            </a:r>
          </a:p>
          <a:p>
            <a:pPr lvl="1"/>
            <a:r>
              <a:rPr lang="en-US" altLang="zh-CN" dirty="0"/>
              <a:t>Initializing auxiliary arrays</a:t>
            </a:r>
          </a:p>
          <a:p>
            <a:pPr lvl="2"/>
            <a:r>
              <a:rPr lang="en-US" altLang="zh-CN" dirty="0" err="1"/>
              <a:t>ddl</a:t>
            </a:r>
            <a:r>
              <a:rPr lang="en-US" altLang="zh-CN" dirty="0"/>
              <a:t>[k]: </a:t>
            </a:r>
            <a:r>
              <a:rPr lang="en-US" altLang="zh-CN" dirty="0">
                <a:solidFill>
                  <a:srgbClr val="FF0000"/>
                </a:solidFill>
              </a:rPr>
              <a:t>deadline</a:t>
            </a:r>
            <a:r>
              <a:rPr lang="en-US" altLang="zh-CN" dirty="0"/>
              <a:t> to reach k-</a:t>
            </a:r>
            <a:r>
              <a:rPr lang="en-US" altLang="zh-CN" dirty="0" err="1"/>
              <a:t>th</a:t>
            </a:r>
            <a:r>
              <a:rPr lang="en-US" altLang="zh-CN" dirty="0"/>
              <a:t> vertex</a:t>
            </a:r>
          </a:p>
          <a:p>
            <a:pPr lvl="1"/>
            <a:endParaRPr lang="zh-CN" altLang="en-US" dirty="0"/>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28</a:t>
            </a:fld>
            <a:endParaRPr lang="en-US" altLang="ko-KR"/>
          </a:p>
        </p:txBody>
      </p:sp>
      <mc:AlternateContent xmlns:mc="http://schemas.openxmlformats.org/markup-compatibility/2006" xmlns:a14="http://schemas.microsoft.com/office/drawing/2010/main">
        <mc:Choice Requires="a14">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3</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5</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2"/>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gridCol w="563396"/>
                    <a:gridCol w="563396"/>
                    <a:gridCol w="563396"/>
                    <a:gridCol w="563396"/>
                    <a:gridCol w="563396"/>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174" t="-1639" r="-40543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200000" t="-1639" r="-3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300000" t="-1639" r="-2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04348" t="-1639" r="-103261"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98925" t="-1639" r="-2151" b="-304918"/>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75" t="-101639" r="-500000" b="-204918"/>
                          </a:stretch>
                        </a:blipFill>
                      </a:tcPr>
                    </a:tc>
                    <a:tc>
                      <a:txBody>
                        <a:bodyPr/>
                        <a:lstStyle/>
                        <a:p>
                          <a:pPr algn="ctr"/>
                          <a:r>
                            <a:rPr lang="en-US" altLang="zh-CN" smtClean="0">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mtClean="0">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300000" t="-101639" r="-201075" b="-2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04348" t="-101639" r="-103261" b="-204918"/>
                          </a:stretch>
                        </a:blipFill>
                      </a:tcPr>
                    </a:tc>
                    <a:tc>
                      <a:txBody>
                        <a:bodyPr/>
                        <a:lstStyle/>
                        <a:p>
                          <a:pPr algn="ctr"/>
                          <a:r>
                            <a:rPr lang="en-US" altLang="zh-CN" smtClean="0">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75" t="-201639" r="-500000" b="-104918"/>
                          </a:stretch>
                        </a:blipFill>
                      </a:tcPr>
                    </a:tc>
                    <a:tc>
                      <a:txBody>
                        <a:bodyPr/>
                        <a:lstStyle/>
                        <a:p>
                          <a:pPr algn="ctr"/>
                          <a:r>
                            <a:rPr lang="en-US" altLang="zh-CN" smtClean="0">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smtClean="0">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300000" t="-201639" r="-201075" b="-1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04348" t="-201639" r="-103261" b="-104918"/>
                          </a:stretch>
                        </a:blipFill>
                      </a:tcPr>
                    </a:tc>
                    <a:tc>
                      <a:txBody>
                        <a:bodyPr/>
                        <a:lstStyle/>
                        <a:p>
                          <a:pPr algn="ctr"/>
                          <a:r>
                            <a:rPr lang="en-US" altLang="zh-CN" smtClean="0">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pic>
        <p:nvPicPr>
          <p:cNvPr id="55" name="图片 54"/>
          <p:cNvPicPr>
            <a:picLocks noChangeAspect="1"/>
          </p:cNvPicPr>
          <p:nvPr/>
        </p:nvPicPr>
        <p:blipFill>
          <a:blip r:embed="rId14"/>
          <a:stretch>
            <a:fillRect/>
          </a:stretch>
        </p:blipFill>
        <p:spPr>
          <a:xfrm>
            <a:off x="1436129" y="2421063"/>
            <a:ext cx="5026837" cy="904438"/>
          </a:xfrm>
          <a:prstGeom prst="rect">
            <a:avLst/>
          </a:prstGeom>
        </p:spPr>
      </p:pic>
      <p:grpSp>
        <p:nvGrpSpPr>
          <p:cNvPr id="58" name="组合 57">
            <a:extLst>
              <a:ext uri="{FF2B5EF4-FFF2-40B4-BE49-F238E27FC236}">
                <a16:creationId xmlns:a16="http://schemas.microsoft.com/office/drawing/2014/main" id="{BEF9F16F-3AD0-497C-9C5F-398A238A87EF}"/>
              </a:ext>
            </a:extLst>
          </p:cNvPr>
          <p:cNvGrpSpPr/>
          <p:nvPr/>
        </p:nvGrpSpPr>
        <p:grpSpPr>
          <a:xfrm>
            <a:off x="180112" y="3728263"/>
            <a:ext cx="4809019" cy="2801567"/>
            <a:chOff x="180112" y="3728263"/>
            <a:chExt cx="4809019" cy="2801567"/>
          </a:xfrm>
        </p:grpSpPr>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DCB09D39-90A4-40A3-AE11-0FE89724AF4E}"/>
                    </a:ext>
                  </a:extLst>
                </p:cNvPr>
                <p:cNvSpPr txBox="1"/>
                <p:nvPr/>
              </p:nvSpPr>
              <p:spPr>
                <a:xfrm>
                  <a:off x="2204136" y="619127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59" name="文本框 58">
                  <a:extLst>
                    <a:ext uri="{FF2B5EF4-FFF2-40B4-BE49-F238E27FC236}">
                      <a16:creationId xmlns:a16="http://schemas.microsoft.com/office/drawing/2014/main" id="{DCB09D39-90A4-40A3-AE11-0FE89724AF4E}"/>
                    </a:ext>
                  </a:extLst>
                </p:cNvPr>
                <p:cNvSpPr txBox="1">
                  <a:spLocks noRot="1" noChangeAspect="1" noMove="1" noResize="1" noEditPoints="1" noAdjustHandles="1" noChangeArrowheads="1" noChangeShapeType="1" noTextEdit="1"/>
                </p:cNvSpPr>
                <p:nvPr/>
              </p:nvSpPr>
              <p:spPr>
                <a:xfrm>
                  <a:off x="2204136" y="6191276"/>
                  <a:ext cx="636836" cy="338554"/>
                </a:xfrm>
                <a:prstGeom prst="rect">
                  <a:avLst/>
                </a:prstGeom>
                <a:blipFill>
                  <a:blip r:embed="rId15"/>
                  <a:stretch>
                    <a:fillRect r="-29808" b="-12727"/>
                  </a:stretch>
                </a:blipFill>
                <a:ln w="28575">
                  <a:noFill/>
                </a:ln>
              </p:spPr>
              <p:txBody>
                <a:bodyPr/>
                <a:lstStyle/>
                <a:p>
                  <a:r>
                    <a:rPr lang="zh-CN" altLang="en-US">
                      <a:noFill/>
                    </a:rPr>
                    <a:t> </a:t>
                  </a:r>
                </a:p>
              </p:txBody>
            </p:sp>
          </mc:Fallback>
        </mc:AlternateContent>
        <p:sp>
          <p:nvSpPr>
            <p:cNvPr id="60" name="文本框 59">
              <a:extLst>
                <a:ext uri="{FF2B5EF4-FFF2-40B4-BE49-F238E27FC236}">
                  <a16:creationId xmlns:a16="http://schemas.microsoft.com/office/drawing/2014/main" id="{A3A08E2B-BE38-4D6F-BC99-FAC2091F45B1}"/>
                </a:ext>
              </a:extLst>
            </p:cNvPr>
            <p:cNvSpPr txBox="1"/>
            <p:nvPr/>
          </p:nvSpPr>
          <p:spPr>
            <a:xfrm>
              <a:off x="1031871" y="5086675"/>
              <a:ext cx="360468"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1</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pic>
          <p:nvPicPr>
            <p:cNvPr id="61" name="图片 60">
              <a:extLst>
                <a:ext uri="{FF2B5EF4-FFF2-40B4-BE49-F238E27FC236}">
                  <a16:creationId xmlns:a16="http://schemas.microsoft.com/office/drawing/2014/main" id="{B19E950A-A5F1-4922-9E5C-B4A4F94EEF02}"/>
                </a:ext>
              </a:extLst>
            </p:cNvPr>
            <p:cNvPicPr>
              <a:picLocks noChangeAspect="1"/>
            </p:cNvPicPr>
            <p:nvPr/>
          </p:nvPicPr>
          <p:blipFill rotWithShape="1">
            <a:blip r:embed="rId16">
              <a:extLst>
                <a:ext uri="{28A0092B-C50C-407E-A947-70E740481C1C}">
                  <a14:useLocalDpi xmlns:a14="http://schemas.microsoft.com/office/drawing/2010/main"/>
                </a:ext>
              </a:extLst>
            </a:blip>
            <a:srcRect l="5510" t="36647" r="85597" b="49672"/>
            <a:stretch/>
          </p:blipFill>
          <p:spPr>
            <a:xfrm>
              <a:off x="1059909" y="4405404"/>
              <a:ext cx="396932" cy="361148"/>
            </a:xfrm>
            <a:prstGeom prst="rect">
              <a:avLst/>
            </a:prstGeom>
          </p:spPr>
        </p:pic>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BA6937A4-31F4-4B54-9262-EB8C4759CA6C}"/>
                    </a:ext>
                  </a:extLst>
                </p:cNvPr>
                <p:cNvSpPr txBox="1"/>
                <p:nvPr/>
              </p:nvSpPr>
              <p:spPr>
                <a:xfrm>
                  <a:off x="683568" y="5476353"/>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62" name="文本框 61">
                  <a:extLst>
                    <a:ext uri="{FF2B5EF4-FFF2-40B4-BE49-F238E27FC236}">
                      <a16:creationId xmlns:a16="http://schemas.microsoft.com/office/drawing/2014/main" id="{BA6937A4-31F4-4B54-9262-EB8C4759CA6C}"/>
                    </a:ext>
                  </a:extLst>
                </p:cNvPr>
                <p:cNvSpPr txBox="1">
                  <a:spLocks noRot="1" noChangeAspect="1" noMove="1" noResize="1" noEditPoints="1" noAdjustHandles="1" noChangeArrowheads="1" noChangeShapeType="1" noTextEdit="1"/>
                </p:cNvSpPr>
                <p:nvPr/>
              </p:nvSpPr>
              <p:spPr>
                <a:xfrm>
                  <a:off x="683568" y="5476353"/>
                  <a:ext cx="636836" cy="338554"/>
                </a:xfrm>
                <a:prstGeom prst="rect">
                  <a:avLst/>
                </a:prstGeom>
                <a:blipFill>
                  <a:blip r:embed="rId17"/>
                  <a:stretch>
                    <a:fillRect r="-29524" b="-10714"/>
                  </a:stretch>
                </a:blipFill>
              </p:spPr>
              <p:txBody>
                <a:bodyPr/>
                <a:lstStyle/>
                <a:p>
                  <a:r>
                    <a:rPr lang="zh-CN" altLang="en-US">
                      <a:noFill/>
                    </a:rPr>
                    <a:t> </a:t>
                  </a:r>
                </a:p>
              </p:txBody>
            </p:sp>
          </mc:Fallback>
        </mc:AlternateContent>
        <p:sp>
          <p:nvSpPr>
            <p:cNvPr id="63" name="椭圆 62">
              <a:extLst>
                <a:ext uri="{FF2B5EF4-FFF2-40B4-BE49-F238E27FC236}">
                  <a16:creationId xmlns:a16="http://schemas.microsoft.com/office/drawing/2014/main" id="{B1E2C055-9257-4D56-ABE2-B616938723FC}"/>
                </a:ext>
              </a:extLst>
            </p:cNvPr>
            <p:cNvSpPr/>
            <p:nvPr/>
          </p:nvSpPr>
          <p:spPr>
            <a:xfrm>
              <a:off x="1238348" y="5355937"/>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2927BC24-E6B9-4C1E-A6D0-ADBE5E003876}"/>
                </a:ext>
              </a:extLst>
            </p:cNvPr>
            <p:cNvSpPr/>
            <p:nvPr/>
          </p:nvSpPr>
          <p:spPr>
            <a:xfrm>
              <a:off x="3293117" y="4377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00A55E02-EBF6-487D-8A3C-34151495DE72}"/>
                </a:ext>
              </a:extLst>
            </p:cNvPr>
            <p:cNvSpPr/>
            <p:nvPr/>
          </p:nvSpPr>
          <p:spPr>
            <a:xfrm>
              <a:off x="2940554" y="53500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D8787306-BE49-4C07-831A-C2A9164B6823}"/>
                </a:ext>
              </a:extLst>
            </p:cNvPr>
            <p:cNvSpPr/>
            <p:nvPr/>
          </p:nvSpPr>
          <p:spPr>
            <a:xfrm>
              <a:off x="2287286" y="6118217"/>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9195F3B3-D89B-4687-A374-D0E2C0300356}"/>
                </a:ext>
              </a:extLst>
            </p:cNvPr>
            <p:cNvSpPr/>
            <p:nvPr/>
          </p:nvSpPr>
          <p:spPr>
            <a:xfrm>
              <a:off x="4134199" y="4701658"/>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FFF56888-E68C-4868-B7C0-DE8C944A0C16}"/>
                    </a:ext>
                  </a:extLst>
                </p:cNvPr>
                <p:cNvSpPr txBox="1"/>
                <p:nvPr/>
              </p:nvSpPr>
              <p:spPr>
                <a:xfrm>
                  <a:off x="1893447" y="4222745"/>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68" name="文本框 67">
                  <a:extLst>
                    <a:ext uri="{FF2B5EF4-FFF2-40B4-BE49-F238E27FC236}">
                      <a16:creationId xmlns:a16="http://schemas.microsoft.com/office/drawing/2014/main" id="{FFF56888-E68C-4868-B7C0-DE8C944A0C16}"/>
                    </a:ext>
                  </a:extLst>
                </p:cNvPr>
                <p:cNvSpPr txBox="1">
                  <a:spLocks noRot="1" noChangeAspect="1" noMove="1" noResize="1" noEditPoints="1" noAdjustHandles="1" noChangeArrowheads="1" noChangeShapeType="1" noTextEdit="1"/>
                </p:cNvSpPr>
                <p:nvPr/>
              </p:nvSpPr>
              <p:spPr>
                <a:xfrm>
                  <a:off x="1893447" y="4222745"/>
                  <a:ext cx="636836" cy="338554"/>
                </a:xfrm>
                <a:prstGeom prst="rect">
                  <a:avLst/>
                </a:prstGeom>
                <a:blipFill>
                  <a:blip r:embed="rId18"/>
                  <a:stretch>
                    <a:fillRect r="-29808" b="-12727"/>
                  </a:stretch>
                </a:blipFill>
                <a:ln w="28575">
                  <a:noFill/>
                </a:ln>
              </p:spPr>
              <p:txBody>
                <a:bodyPr/>
                <a:lstStyle/>
                <a:p>
                  <a:r>
                    <a:rPr lang="zh-CN" altLang="en-US">
                      <a:noFill/>
                    </a:rPr>
                    <a:t> </a:t>
                  </a:r>
                </a:p>
              </p:txBody>
            </p:sp>
          </mc:Fallback>
        </mc:AlternateContent>
        <p:sp>
          <p:nvSpPr>
            <p:cNvPr id="69" name="椭圆 68">
              <a:extLst>
                <a:ext uri="{FF2B5EF4-FFF2-40B4-BE49-F238E27FC236}">
                  <a16:creationId xmlns:a16="http://schemas.microsoft.com/office/drawing/2014/main" id="{B867EE4B-4796-4048-BE8A-3276D0E9B2DA}"/>
                </a:ext>
              </a:extLst>
            </p:cNvPr>
            <p:cNvSpPr/>
            <p:nvPr/>
          </p:nvSpPr>
          <p:spPr>
            <a:xfrm>
              <a:off x="4595611" y="5364095"/>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29E8C482-D23D-4DF9-9A6A-66250B292E98}"/>
                </a:ext>
              </a:extLst>
            </p:cNvPr>
            <p:cNvSpPr/>
            <p:nvPr/>
          </p:nvSpPr>
          <p:spPr>
            <a:xfrm>
              <a:off x="2068845" y="4593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直接连接符 70">
              <a:extLst>
                <a:ext uri="{FF2B5EF4-FFF2-40B4-BE49-F238E27FC236}">
                  <a16:creationId xmlns:a16="http://schemas.microsoft.com/office/drawing/2014/main" id="{A20B34BF-77BB-4C6A-B006-413DB8CF23ED}"/>
                </a:ext>
              </a:extLst>
            </p:cNvPr>
            <p:cNvCxnSpPr>
              <a:stCxn id="63" idx="6"/>
              <a:endCxn id="65" idx="2"/>
            </p:cNvCxnSpPr>
            <p:nvPr/>
          </p:nvCxnSpPr>
          <p:spPr>
            <a:xfrm flipV="1">
              <a:off x="1382348" y="5422068"/>
              <a:ext cx="1558206" cy="5869"/>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8C3FBC43-ABB3-4FD5-9B6C-B32155FFCAD3}"/>
                </a:ext>
              </a:extLst>
            </p:cNvPr>
            <p:cNvCxnSpPr>
              <a:stCxn id="96" idx="7"/>
              <a:endCxn id="70" idx="2"/>
            </p:cNvCxnSpPr>
            <p:nvPr/>
          </p:nvCxnSpPr>
          <p:spPr>
            <a:xfrm flipV="1">
              <a:off x="1357977" y="4665658"/>
              <a:ext cx="710868" cy="35121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52542E04-95F7-49E8-AB82-902C6F28D918}"/>
                </a:ext>
              </a:extLst>
            </p:cNvPr>
            <p:cNvCxnSpPr>
              <a:stCxn id="65" idx="3"/>
              <a:endCxn id="66" idx="7"/>
            </p:cNvCxnSpPr>
            <p:nvPr/>
          </p:nvCxnSpPr>
          <p:spPr>
            <a:xfrm flipH="1">
              <a:off x="2410198" y="5472980"/>
              <a:ext cx="551444" cy="666325"/>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F77A7B68-9F78-40BD-BA9A-014CF3FD3F94}"/>
                </a:ext>
              </a:extLst>
            </p:cNvPr>
            <p:cNvCxnSpPr>
              <a:stCxn id="66" idx="6"/>
              <a:endCxn id="69" idx="4"/>
            </p:cNvCxnSpPr>
            <p:nvPr/>
          </p:nvCxnSpPr>
          <p:spPr>
            <a:xfrm flipV="1">
              <a:off x="2431286" y="5508095"/>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81627BED-3458-494F-8D02-8D7554370D3E}"/>
                </a:ext>
              </a:extLst>
            </p:cNvPr>
            <p:cNvCxnSpPr>
              <a:stCxn id="63" idx="5"/>
              <a:endCxn id="66" idx="2"/>
            </p:cNvCxnSpPr>
            <p:nvPr/>
          </p:nvCxnSpPr>
          <p:spPr>
            <a:xfrm>
              <a:off x="1361260" y="5478849"/>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73879493-2941-42CB-AB8A-66C34BC655F4}"/>
                </a:ext>
              </a:extLst>
            </p:cNvPr>
            <p:cNvCxnSpPr>
              <a:stCxn id="70" idx="7"/>
              <a:endCxn id="64" idx="2"/>
            </p:cNvCxnSpPr>
            <p:nvPr/>
          </p:nvCxnSpPr>
          <p:spPr>
            <a:xfrm flipV="1">
              <a:off x="2191757" y="4449658"/>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B0D17EE4-E5C5-440C-AF6B-D405030D70B1}"/>
                </a:ext>
              </a:extLst>
            </p:cNvPr>
            <p:cNvCxnSpPr>
              <a:stCxn id="67" idx="5"/>
              <a:endCxn id="69" idx="0"/>
            </p:cNvCxnSpPr>
            <p:nvPr/>
          </p:nvCxnSpPr>
          <p:spPr>
            <a:xfrm>
              <a:off x="4257111" y="4824570"/>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B1E77584-416F-425E-8911-575DD2176AD0}"/>
                </a:ext>
              </a:extLst>
            </p:cNvPr>
            <p:cNvCxnSpPr>
              <a:stCxn id="64" idx="6"/>
              <a:endCxn id="67" idx="1"/>
            </p:cNvCxnSpPr>
            <p:nvPr/>
          </p:nvCxnSpPr>
          <p:spPr>
            <a:xfrm>
              <a:off x="3437117" y="4449658"/>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9D2C91FD-EA7F-486C-8510-00505C787ED9}"/>
                </a:ext>
              </a:extLst>
            </p:cNvPr>
            <p:cNvCxnSpPr>
              <a:stCxn id="65" idx="6"/>
              <a:endCxn id="69" idx="2"/>
            </p:cNvCxnSpPr>
            <p:nvPr/>
          </p:nvCxnSpPr>
          <p:spPr>
            <a:xfrm>
              <a:off x="3084554" y="5422068"/>
              <a:ext cx="1511057" cy="14027"/>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39B99A0E-3E87-4155-B353-D9F16CC6600E}"/>
                </a:ext>
              </a:extLst>
            </p:cNvPr>
            <p:cNvCxnSpPr/>
            <p:nvPr/>
          </p:nvCxnSpPr>
          <p:spPr>
            <a:xfrm flipV="1">
              <a:off x="3063466" y="4824426"/>
              <a:ext cx="1091821" cy="546586"/>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C86A9EAA-9D3D-4F03-864F-E7D08F2BDCC4}"/>
                    </a:ext>
                  </a:extLst>
                </p:cNvPr>
                <p:cNvSpPr txBox="1"/>
                <p:nvPr/>
              </p:nvSpPr>
              <p:spPr>
                <a:xfrm>
                  <a:off x="2522554" y="4996423"/>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81" name="文本框 80">
                  <a:extLst>
                    <a:ext uri="{FF2B5EF4-FFF2-40B4-BE49-F238E27FC236}">
                      <a16:creationId xmlns:a16="http://schemas.microsoft.com/office/drawing/2014/main" id="{C86A9EAA-9D3D-4F03-864F-E7D08F2BDCC4}"/>
                    </a:ext>
                  </a:extLst>
                </p:cNvPr>
                <p:cNvSpPr txBox="1">
                  <a:spLocks noRot="1" noChangeAspect="1" noMove="1" noResize="1" noEditPoints="1" noAdjustHandles="1" noChangeArrowheads="1" noChangeShapeType="1" noTextEdit="1"/>
                </p:cNvSpPr>
                <p:nvPr/>
              </p:nvSpPr>
              <p:spPr>
                <a:xfrm>
                  <a:off x="2522554" y="4996423"/>
                  <a:ext cx="636836" cy="338554"/>
                </a:xfrm>
                <a:prstGeom prst="rect">
                  <a:avLst/>
                </a:prstGeom>
                <a:blipFill>
                  <a:blip r:embed="rId19"/>
                  <a:stretch>
                    <a:fillRect r="-29808" b="-12727"/>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175A5A55-3710-4EBF-8C78-1FBB5D096D7F}"/>
                    </a:ext>
                  </a:extLst>
                </p:cNvPr>
                <p:cNvSpPr txBox="1"/>
                <p:nvPr/>
              </p:nvSpPr>
              <p:spPr>
                <a:xfrm>
                  <a:off x="2966612" y="402915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82" name="文本框 81">
                  <a:extLst>
                    <a:ext uri="{FF2B5EF4-FFF2-40B4-BE49-F238E27FC236}">
                      <a16:creationId xmlns:a16="http://schemas.microsoft.com/office/drawing/2014/main" id="{175A5A55-3710-4EBF-8C78-1FBB5D096D7F}"/>
                    </a:ext>
                  </a:extLst>
                </p:cNvPr>
                <p:cNvSpPr txBox="1">
                  <a:spLocks noRot="1" noChangeAspect="1" noMove="1" noResize="1" noEditPoints="1" noAdjustHandles="1" noChangeArrowheads="1" noChangeShapeType="1" noTextEdit="1"/>
                </p:cNvSpPr>
                <p:nvPr/>
              </p:nvSpPr>
              <p:spPr>
                <a:xfrm>
                  <a:off x="2966612" y="4029157"/>
                  <a:ext cx="636836" cy="338554"/>
                </a:xfrm>
                <a:prstGeom prst="rect">
                  <a:avLst/>
                </a:prstGeom>
                <a:blipFill>
                  <a:blip r:embed="rId20"/>
                  <a:stretch>
                    <a:fillRect r="-29808"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D5A7B05A-656B-4950-9C33-67CFD69B1AE2}"/>
                    </a:ext>
                  </a:extLst>
                </p:cNvPr>
                <p:cNvSpPr txBox="1"/>
                <p:nvPr/>
              </p:nvSpPr>
              <p:spPr>
                <a:xfrm>
                  <a:off x="4352295" y="551742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83" name="文本框 82">
                  <a:extLst>
                    <a:ext uri="{FF2B5EF4-FFF2-40B4-BE49-F238E27FC236}">
                      <a16:creationId xmlns:a16="http://schemas.microsoft.com/office/drawing/2014/main" id="{D5A7B05A-656B-4950-9C33-67CFD69B1AE2}"/>
                    </a:ext>
                  </a:extLst>
                </p:cNvPr>
                <p:cNvSpPr txBox="1">
                  <a:spLocks noRot="1" noChangeAspect="1" noMove="1" noResize="1" noEditPoints="1" noAdjustHandles="1" noChangeArrowheads="1" noChangeShapeType="1" noTextEdit="1"/>
                </p:cNvSpPr>
                <p:nvPr/>
              </p:nvSpPr>
              <p:spPr>
                <a:xfrm>
                  <a:off x="4352295" y="5517426"/>
                  <a:ext cx="636836" cy="338554"/>
                </a:xfrm>
                <a:prstGeom prst="rect">
                  <a:avLst/>
                </a:prstGeom>
                <a:blipFill>
                  <a:blip r:embed="rId21"/>
                  <a:stretch>
                    <a:fillRect r="-46154" b="-10714"/>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203FFE7F-B0AE-4D15-8D3C-4C63B536E393}"/>
                    </a:ext>
                  </a:extLst>
                </p:cNvPr>
                <p:cNvSpPr txBox="1"/>
                <p:nvPr/>
              </p:nvSpPr>
              <p:spPr>
                <a:xfrm>
                  <a:off x="3877467" y="4356091"/>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84" name="文本框 83">
                  <a:extLst>
                    <a:ext uri="{FF2B5EF4-FFF2-40B4-BE49-F238E27FC236}">
                      <a16:creationId xmlns:a16="http://schemas.microsoft.com/office/drawing/2014/main" id="{203FFE7F-B0AE-4D15-8D3C-4C63B536E393}"/>
                    </a:ext>
                  </a:extLst>
                </p:cNvPr>
                <p:cNvSpPr txBox="1">
                  <a:spLocks noRot="1" noChangeAspect="1" noMove="1" noResize="1" noEditPoints="1" noAdjustHandles="1" noChangeArrowheads="1" noChangeShapeType="1" noTextEdit="1"/>
                </p:cNvSpPr>
                <p:nvPr/>
              </p:nvSpPr>
              <p:spPr>
                <a:xfrm>
                  <a:off x="3877467" y="4356091"/>
                  <a:ext cx="636836" cy="338554"/>
                </a:xfrm>
                <a:prstGeom prst="rect">
                  <a:avLst/>
                </a:prstGeom>
                <a:blipFill>
                  <a:blip r:embed="rId22"/>
                  <a:stretch>
                    <a:fillRect r="-29524" b="-12727"/>
                  </a:stretch>
                </a:blipFill>
                <a:ln w="28575">
                  <a:noFill/>
                </a:ln>
              </p:spPr>
              <p:txBody>
                <a:bodyPr/>
                <a:lstStyle/>
                <a:p>
                  <a:r>
                    <a:rPr lang="zh-CN" altLang="en-US">
                      <a:noFill/>
                    </a:rPr>
                    <a:t> </a:t>
                  </a:r>
                </a:p>
              </p:txBody>
            </p:sp>
          </mc:Fallback>
        </mc:AlternateContent>
        <p:sp>
          <p:nvSpPr>
            <p:cNvPr id="85" name="文本框 84">
              <a:extLst>
                <a:ext uri="{FF2B5EF4-FFF2-40B4-BE49-F238E27FC236}">
                  <a16:creationId xmlns:a16="http://schemas.microsoft.com/office/drawing/2014/main" id="{EAF0145A-04B3-4BED-8153-35188FA4B513}"/>
                </a:ext>
              </a:extLst>
            </p:cNvPr>
            <p:cNvSpPr txBox="1"/>
            <p:nvPr/>
          </p:nvSpPr>
          <p:spPr>
            <a:xfrm>
              <a:off x="1380720" y="46009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6" name="文本框 85">
              <a:extLst>
                <a:ext uri="{FF2B5EF4-FFF2-40B4-BE49-F238E27FC236}">
                  <a16:creationId xmlns:a16="http://schemas.microsoft.com/office/drawing/2014/main" id="{5F470133-246F-48CB-9030-113AD54C8AC6}"/>
                </a:ext>
              </a:extLst>
            </p:cNvPr>
            <p:cNvSpPr txBox="1"/>
            <p:nvPr/>
          </p:nvSpPr>
          <p:spPr>
            <a:xfrm>
              <a:off x="1965674" y="513386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7" name="文本框 86">
              <a:extLst>
                <a:ext uri="{FF2B5EF4-FFF2-40B4-BE49-F238E27FC236}">
                  <a16:creationId xmlns:a16="http://schemas.microsoft.com/office/drawing/2014/main" id="{EE72682C-F9D3-464E-89DF-BEC2B4429407}"/>
                </a:ext>
              </a:extLst>
            </p:cNvPr>
            <p:cNvSpPr txBox="1"/>
            <p:nvPr/>
          </p:nvSpPr>
          <p:spPr>
            <a:xfrm>
              <a:off x="1630574" y="5783472"/>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8" name="文本框 87">
              <a:extLst>
                <a:ext uri="{FF2B5EF4-FFF2-40B4-BE49-F238E27FC236}">
                  <a16:creationId xmlns:a16="http://schemas.microsoft.com/office/drawing/2014/main" id="{80822020-E279-4307-9112-7B68E8217592}"/>
                </a:ext>
              </a:extLst>
            </p:cNvPr>
            <p:cNvSpPr txBox="1"/>
            <p:nvPr/>
          </p:nvSpPr>
          <p:spPr>
            <a:xfrm>
              <a:off x="3520193" y="58278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9" name="文本框 88">
              <a:extLst>
                <a:ext uri="{FF2B5EF4-FFF2-40B4-BE49-F238E27FC236}">
                  <a16:creationId xmlns:a16="http://schemas.microsoft.com/office/drawing/2014/main" id="{9683F282-11BD-40B3-B7D3-11961F4309B1}"/>
                </a:ext>
              </a:extLst>
            </p:cNvPr>
            <p:cNvSpPr txBox="1"/>
            <p:nvPr/>
          </p:nvSpPr>
          <p:spPr>
            <a:xfrm>
              <a:off x="3431938" y="47780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0" name="文本框 89">
              <a:extLst>
                <a:ext uri="{FF2B5EF4-FFF2-40B4-BE49-F238E27FC236}">
                  <a16:creationId xmlns:a16="http://schemas.microsoft.com/office/drawing/2014/main" id="{AD345F4F-11CF-47C0-AEF3-64601E5043C8}"/>
                </a:ext>
              </a:extLst>
            </p:cNvPr>
            <p:cNvSpPr txBox="1"/>
            <p:nvPr/>
          </p:nvSpPr>
          <p:spPr>
            <a:xfrm>
              <a:off x="2463512" y="5516664"/>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1" name="文本框 90">
              <a:extLst>
                <a:ext uri="{FF2B5EF4-FFF2-40B4-BE49-F238E27FC236}">
                  <a16:creationId xmlns:a16="http://schemas.microsoft.com/office/drawing/2014/main" id="{23868587-4E5A-411A-B8FD-BEFB216D304A}"/>
                </a:ext>
              </a:extLst>
            </p:cNvPr>
            <p:cNvSpPr txBox="1"/>
            <p:nvPr/>
          </p:nvSpPr>
          <p:spPr>
            <a:xfrm>
              <a:off x="2657340" y="423414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2" name="文本框 91">
              <a:extLst>
                <a:ext uri="{FF2B5EF4-FFF2-40B4-BE49-F238E27FC236}">
                  <a16:creationId xmlns:a16="http://schemas.microsoft.com/office/drawing/2014/main" id="{57738664-7E3B-4083-BCD1-845D8687ED72}"/>
                </a:ext>
              </a:extLst>
            </p:cNvPr>
            <p:cNvSpPr txBox="1"/>
            <p:nvPr/>
          </p:nvSpPr>
          <p:spPr>
            <a:xfrm>
              <a:off x="3666502" y="4248265"/>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3" name="文本框 92">
              <a:extLst>
                <a:ext uri="{FF2B5EF4-FFF2-40B4-BE49-F238E27FC236}">
                  <a16:creationId xmlns:a16="http://schemas.microsoft.com/office/drawing/2014/main" id="{5F949684-A434-46D1-83EB-DA19F9AFEABA}"/>
                </a:ext>
              </a:extLst>
            </p:cNvPr>
            <p:cNvSpPr txBox="1"/>
            <p:nvPr/>
          </p:nvSpPr>
          <p:spPr>
            <a:xfrm>
              <a:off x="4499290" y="48244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4" name="文本框 93">
              <a:extLst>
                <a:ext uri="{FF2B5EF4-FFF2-40B4-BE49-F238E27FC236}">
                  <a16:creationId xmlns:a16="http://schemas.microsoft.com/office/drawing/2014/main" id="{3A967011-D8C5-4650-8634-EFA4CBE503EB}"/>
                </a:ext>
              </a:extLst>
            </p:cNvPr>
            <p:cNvSpPr txBox="1"/>
            <p:nvPr/>
          </p:nvSpPr>
          <p:spPr>
            <a:xfrm>
              <a:off x="3824556" y="538841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FD59DE66-93ED-4652-A083-B4306C506AFC}"/>
                    </a:ext>
                  </a:extLst>
                </p:cNvPr>
                <p:cNvSpPr txBox="1"/>
                <p:nvPr/>
              </p:nvSpPr>
              <p:spPr>
                <a:xfrm>
                  <a:off x="967559" y="419258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95" name="文本框 94">
                  <a:extLst>
                    <a:ext uri="{FF2B5EF4-FFF2-40B4-BE49-F238E27FC236}">
                      <a16:creationId xmlns:a16="http://schemas.microsoft.com/office/drawing/2014/main" id="{FD59DE66-93ED-4652-A083-B4306C506AFC}"/>
                    </a:ext>
                  </a:extLst>
                </p:cNvPr>
                <p:cNvSpPr txBox="1">
                  <a:spLocks noRot="1" noChangeAspect="1" noMove="1" noResize="1" noEditPoints="1" noAdjustHandles="1" noChangeArrowheads="1" noChangeShapeType="1" noTextEdit="1"/>
                </p:cNvSpPr>
                <p:nvPr/>
              </p:nvSpPr>
              <p:spPr>
                <a:xfrm>
                  <a:off x="967559" y="4192582"/>
                  <a:ext cx="636836" cy="338554"/>
                </a:xfrm>
                <a:prstGeom prst="rect">
                  <a:avLst/>
                </a:prstGeom>
                <a:blipFill>
                  <a:blip r:embed="rId23"/>
                  <a:stretch>
                    <a:fillRect/>
                  </a:stretch>
                </a:blipFill>
              </p:spPr>
              <p:txBody>
                <a:bodyPr/>
                <a:lstStyle/>
                <a:p>
                  <a:r>
                    <a:rPr lang="zh-CN" altLang="en-US">
                      <a:noFill/>
                    </a:rPr>
                    <a:t> </a:t>
                  </a:r>
                </a:p>
              </p:txBody>
            </p:sp>
          </mc:Fallback>
        </mc:AlternateContent>
        <p:sp>
          <p:nvSpPr>
            <p:cNvPr id="96" name="椭圆 95">
              <a:extLst>
                <a:ext uri="{FF2B5EF4-FFF2-40B4-BE49-F238E27FC236}">
                  <a16:creationId xmlns:a16="http://schemas.microsoft.com/office/drawing/2014/main" id="{B9EB508A-328A-463E-A147-66410A656F3E}"/>
                </a:ext>
              </a:extLst>
            </p:cNvPr>
            <p:cNvSpPr/>
            <p:nvPr/>
          </p:nvSpPr>
          <p:spPr>
            <a:xfrm>
              <a:off x="1235065" y="4995784"/>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7" name="直接连接符 96">
              <a:extLst>
                <a:ext uri="{FF2B5EF4-FFF2-40B4-BE49-F238E27FC236}">
                  <a16:creationId xmlns:a16="http://schemas.microsoft.com/office/drawing/2014/main" id="{738F1F9A-4009-459B-ABCB-00E9BB6091A7}"/>
                </a:ext>
              </a:extLst>
            </p:cNvPr>
            <p:cNvCxnSpPr>
              <a:stCxn id="96" idx="4"/>
              <a:endCxn id="63" idx="0"/>
            </p:cNvCxnSpPr>
            <p:nvPr/>
          </p:nvCxnSpPr>
          <p:spPr>
            <a:xfrm>
              <a:off x="1307065" y="5139784"/>
              <a:ext cx="3283" cy="216153"/>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051EE187-12D3-4169-AD69-4E5F32FC5665}"/>
                    </a:ext>
                  </a:extLst>
                </p:cNvPr>
                <p:cNvSpPr txBox="1"/>
                <p:nvPr/>
              </p:nvSpPr>
              <p:spPr>
                <a:xfrm>
                  <a:off x="689793" y="467053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98" name="文本框 97">
                  <a:extLst>
                    <a:ext uri="{FF2B5EF4-FFF2-40B4-BE49-F238E27FC236}">
                      <a16:creationId xmlns:a16="http://schemas.microsoft.com/office/drawing/2014/main" id="{051EE187-12D3-4169-AD69-4E5F32FC5665}"/>
                    </a:ext>
                  </a:extLst>
                </p:cNvPr>
                <p:cNvSpPr txBox="1">
                  <a:spLocks noRot="1" noChangeAspect="1" noMove="1" noResize="1" noEditPoints="1" noAdjustHandles="1" noChangeArrowheads="1" noChangeShapeType="1" noTextEdit="1"/>
                </p:cNvSpPr>
                <p:nvPr/>
              </p:nvSpPr>
              <p:spPr>
                <a:xfrm>
                  <a:off x="689793" y="4670538"/>
                  <a:ext cx="636836" cy="338554"/>
                </a:xfrm>
                <a:prstGeom prst="rect">
                  <a:avLst/>
                </a:prstGeom>
                <a:blipFill>
                  <a:blip r:embed="rId24"/>
                  <a:stretch>
                    <a:fillRect r="-28571" b="-10714"/>
                  </a:stretch>
                </a:blipFill>
              </p:spPr>
              <p:txBody>
                <a:bodyPr/>
                <a:lstStyle/>
                <a:p>
                  <a:r>
                    <a:rPr lang="zh-CN" altLang="en-US">
                      <a:noFill/>
                    </a:rPr>
                    <a:t> </a:t>
                  </a:r>
                </a:p>
              </p:txBody>
            </p:sp>
          </mc:Fallback>
        </mc:AlternateContent>
        <p:pic>
          <p:nvPicPr>
            <p:cNvPr id="99" name="图片 98">
              <a:extLst>
                <a:ext uri="{FF2B5EF4-FFF2-40B4-BE49-F238E27FC236}">
                  <a16:creationId xmlns:a16="http://schemas.microsoft.com/office/drawing/2014/main" id="{9AC5349F-5DB7-4050-8F0F-30702C76167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90536" y="5143183"/>
              <a:ext cx="413770" cy="413770"/>
            </a:xfrm>
            <a:prstGeom prst="rect">
              <a:avLst/>
            </a:prstGeom>
          </p:spPr>
        </p:pic>
        <p:pic>
          <p:nvPicPr>
            <p:cNvPr id="100" name="图片 99">
              <a:extLst>
                <a:ext uri="{FF2B5EF4-FFF2-40B4-BE49-F238E27FC236}">
                  <a16:creationId xmlns:a16="http://schemas.microsoft.com/office/drawing/2014/main" id="{B1540572-B649-468C-B5D7-52B79169817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27560" y="6100613"/>
              <a:ext cx="413770" cy="413770"/>
            </a:xfrm>
            <a:prstGeom prst="rect">
              <a:avLst/>
            </a:prstGeom>
            <a:ln w="28575">
              <a:noFill/>
            </a:ln>
          </p:spPr>
        </p:pic>
        <p:grpSp>
          <p:nvGrpSpPr>
            <p:cNvPr id="101" name="组合 100">
              <a:extLst>
                <a:ext uri="{FF2B5EF4-FFF2-40B4-BE49-F238E27FC236}">
                  <a16:creationId xmlns:a16="http://schemas.microsoft.com/office/drawing/2014/main" id="{67E58EA9-DE39-47BF-B4FE-ACF0B9BE2DDE}"/>
                </a:ext>
              </a:extLst>
            </p:cNvPr>
            <p:cNvGrpSpPr/>
            <p:nvPr/>
          </p:nvGrpSpPr>
          <p:grpSpPr>
            <a:xfrm>
              <a:off x="180112" y="4031443"/>
              <a:ext cx="1713186" cy="307777"/>
              <a:chOff x="180112" y="4031443"/>
              <a:chExt cx="1713186" cy="307777"/>
            </a:xfrm>
          </p:grpSpPr>
          <p:cxnSp>
            <p:nvCxnSpPr>
              <p:cNvPr id="105" name="直接箭头连接符 104">
                <a:extLst>
                  <a:ext uri="{FF2B5EF4-FFF2-40B4-BE49-F238E27FC236}">
                    <a16:creationId xmlns:a16="http://schemas.microsoft.com/office/drawing/2014/main" id="{961D0517-680B-4A55-9B4D-924BEFAF9323}"/>
                  </a:ext>
                </a:extLst>
              </p:cNvPr>
              <p:cNvCxnSpPr/>
              <p:nvPr/>
            </p:nvCxnSpPr>
            <p:spPr>
              <a:xfrm>
                <a:off x="180112" y="4216109"/>
                <a:ext cx="5005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文本框 105">
                <a:extLst>
                  <a:ext uri="{FF2B5EF4-FFF2-40B4-BE49-F238E27FC236}">
                    <a16:creationId xmlns:a16="http://schemas.microsoft.com/office/drawing/2014/main" id="{324C6570-B1CF-48C2-AF82-FE4D189F7361}"/>
                  </a:ext>
                </a:extLst>
              </p:cNvPr>
              <p:cNvSpPr txBox="1"/>
              <p:nvPr/>
            </p:nvSpPr>
            <p:spPr>
              <a:xfrm>
                <a:off x="780162" y="4031443"/>
                <a:ext cx="1113136" cy="307777"/>
              </a:xfrm>
              <a:prstGeom prst="rect">
                <a:avLst/>
              </a:prstGeom>
              <a:noFill/>
            </p:spPr>
            <p:txBody>
              <a:bodyPr wrap="square" rtlCol="0">
                <a:spAutoFit/>
              </a:bodyPr>
              <a:lstStyle/>
              <a:p>
                <a:r>
                  <a:rPr lang="en-US" altLang="zh-CN"/>
                  <a:t>new route</a:t>
                </a:r>
                <a:endParaRPr lang="zh-CN" altLang="en-US"/>
              </a:p>
            </p:txBody>
          </p:sp>
        </p:grpSp>
        <p:grpSp>
          <p:nvGrpSpPr>
            <p:cNvPr id="102" name="组合 101">
              <a:extLst>
                <a:ext uri="{FF2B5EF4-FFF2-40B4-BE49-F238E27FC236}">
                  <a16:creationId xmlns:a16="http://schemas.microsoft.com/office/drawing/2014/main" id="{4F85B9CD-1832-425A-9447-A8BB0E3FF553}"/>
                </a:ext>
              </a:extLst>
            </p:cNvPr>
            <p:cNvGrpSpPr/>
            <p:nvPr/>
          </p:nvGrpSpPr>
          <p:grpSpPr>
            <a:xfrm>
              <a:off x="180112" y="3728263"/>
              <a:ext cx="1646408" cy="307777"/>
              <a:chOff x="183836" y="3728263"/>
              <a:chExt cx="1646408" cy="307777"/>
            </a:xfrm>
          </p:grpSpPr>
          <p:cxnSp>
            <p:nvCxnSpPr>
              <p:cNvPr id="103" name="直接箭头连接符 102">
                <a:extLst>
                  <a:ext uri="{FF2B5EF4-FFF2-40B4-BE49-F238E27FC236}">
                    <a16:creationId xmlns:a16="http://schemas.microsoft.com/office/drawing/2014/main" id="{91168EB3-F09F-448A-A786-EB5C3FC926D0}"/>
                  </a:ext>
                </a:extLst>
              </p:cNvPr>
              <p:cNvCxnSpPr/>
              <p:nvPr/>
            </p:nvCxnSpPr>
            <p:spPr>
              <a:xfrm>
                <a:off x="183836" y="3912929"/>
                <a:ext cx="50051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4" name="文本框 103">
                <a:extLst>
                  <a:ext uri="{FF2B5EF4-FFF2-40B4-BE49-F238E27FC236}">
                    <a16:creationId xmlns:a16="http://schemas.microsoft.com/office/drawing/2014/main" id="{BF24CBE6-5865-49F8-840E-CFD76423B83E}"/>
                  </a:ext>
                </a:extLst>
              </p:cNvPr>
              <p:cNvSpPr txBox="1"/>
              <p:nvPr/>
            </p:nvSpPr>
            <p:spPr>
              <a:xfrm>
                <a:off x="783886" y="3728263"/>
                <a:ext cx="1046358" cy="307777"/>
              </a:xfrm>
              <a:prstGeom prst="rect">
                <a:avLst/>
              </a:prstGeom>
              <a:noFill/>
            </p:spPr>
            <p:txBody>
              <a:bodyPr wrap="square" rtlCol="0">
                <a:spAutoFit/>
              </a:bodyPr>
              <a:lstStyle/>
              <a:p>
                <a:r>
                  <a:rPr lang="en-US" altLang="zh-CN"/>
                  <a:t>old route</a:t>
                </a:r>
                <a:endParaRPr lang="zh-CN" altLang="en-US"/>
              </a:p>
            </p:txBody>
          </p:sp>
        </p:grpSp>
      </p:grpSp>
      <mc:AlternateContent xmlns:mc="http://schemas.openxmlformats.org/markup-compatibility/2006" xmlns:a14="http://schemas.microsoft.com/office/drawing/2010/main">
        <mc:Choice Requires="a14">
          <p:graphicFrame>
            <p:nvGraphicFramePr>
              <p:cNvPr id="108" name="表格 107">
                <a:extLst>
                  <a:ext uri="{FF2B5EF4-FFF2-40B4-BE49-F238E27FC236}">
                    <a16:creationId xmlns:a16="http://schemas.microsoft.com/office/drawing/2014/main" id="{5697AAC0-5D75-48ED-975D-F39A49BD7EBE}"/>
                  </a:ext>
                </a:extLst>
              </p:cNvPr>
              <p:cNvGraphicFramePr>
                <a:graphicFrameLocks noGrp="1"/>
              </p:cNvGraphicFramePr>
              <p:nvPr>
                <p:extLst>
                  <p:ext uri="{D42A27DB-BD31-4B8C-83A1-F6EECF244321}">
                    <p14:modId xmlns:p14="http://schemas.microsoft.com/office/powerpoint/2010/main" val="600888794"/>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370840">
                    <a:tc>
                      <a:txBody>
                        <a:bodyPr/>
                        <a:lstStyle/>
                        <a:p>
                          <a:pPr algn="ctr"/>
                          <a:r>
                            <a:rPr lang="en-US" altLang="zh-CN" dirty="0">
                              <a:solidFill>
                                <a:schemeClr val="tx1"/>
                              </a:solidFill>
                            </a:rPr>
                            <a:t>k</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0</a:t>
                          </a:r>
                        </a:p>
                        <a:p>
                          <a:pPr algn="ct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𝟏</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𝟐</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𝟒</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altLang="zh-CN" dirty="0" err="1">
                              <a:solidFill>
                                <a:srgbClr val="FF0000"/>
                              </a:solidFill>
                            </a:rPr>
                            <a:t>ddl</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solidFill>
                                      <a:srgbClr val="FF0000"/>
                                    </a:solidFill>
                                    <a:latin typeface="Cambria Math" panose="02040503050406030204" pitchFamily="18" charset="0"/>
                                  </a:rPr>
                                  <m:t>∞</m:t>
                                </m:r>
                              </m:oMath>
                            </m:oMathPara>
                          </a14:m>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13</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23</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108" name="表格 107">
                <a:extLst>
                  <a:ext uri="{FF2B5EF4-FFF2-40B4-BE49-F238E27FC236}">
                    <a16:creationId xmlns:a16="http://schemas.microsoft.com/office/drawing/2014/main" id="{5697AAC0-5D75-48ED-975D-F39A49BD7EBE}"/>
                  </a:ext>
                </a:extLst>
              </p:cNvPr>
              <p:cNvGraphicFramePr>
                <a:graphicFrameLocks noGrp="1"/>
              </p:cNvGraphicFramePr>
              <p:nvPr>
                <p:extLst>
                  <p:ext uri="{D42A27DB-BD31-4B8C-83A1-F6EECF244321}">
                    <p14:modId xmlns:p14="http://schemas.microsoft.com/office/powerpoint/2010/main" val="600888794"/>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640080">
                    <a:tc>
                      <a:txBody>
                        <a:bodyPr/>
                        <a:lstStyle/>
                        <a:p>
                          <a:pPr algn="ctr"/>
                          <a:r>
                            <a:rPr lang="en-US" altLang="zh-CN" dirty="0">
                              <a:solidFill>
                                <a:schemeClr val="tx1"/>
                              </a:solidFill>
                            </a:rPr>
                            <a:t>k</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stretch>
                            <a:fillRect l="-115534" t="-4762" r="-200971" b="-29238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stretch>
                            <a:fillRect l="-217647" t="-4762" r="-102941" b="-29238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stretch>
                            <a:fillRect l="-314563" t="-4762" r="-1942" b="-292381"/>
                          </a:stretch>
                        </a:blipFill>
                      </a:tcPr>
                    </a:tc>
                    <a:extLst>
                      <a:ext uri="{0D108BD9-81ED-4DB2-BD59-A6C34878D82A}">
                        <a16:rowId xmlns:a16="http://schemas.microsoft.com/office/drawing/2014/main" val="10000"/>
                      </a:ext>
                    </a:extLst>
                  </a:tr>
                  <a:tr h="370840">
                    <a:tc>
                      <a:txBody>
                        <a:bodyPr/>
                        <a:lstStyle/>
                        <a:p>
                          <a:pPr algn="ctr"/>
                          <a:r>
                            <a:rPr lang="en-US" altLang="zh-CN" dirty="0" err="1">
                              <a:solidFill>
                                <a:srgbClr val="FF0000"/>
                              </a:solidFill>
                            </a:rPr>
                            <a:t>ddl</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stretch>
                            <a:fillRect l="-115534" t="-180328" r="-200971" b="-403279"/>
                          </a:stretch>
                        </a:blipFill>
                      </a:tcPr>
                    </a:tc>
                    <a:tc>
                      <a:txBody>
                        <a:bodyPr/>
                        <a:lstStyle/>
                        <a:p>
                          <a:pPr algn="ctr"/>
                          <a:r>
                            <a:rPr lang="en-US" altLang="zh-CN" dirty="0">
                              <a:solidFill>
                                <a:srgbClr val="FF0000"/>
                              </a:solidFill>
                            </a:rPr>
                            <a:t>13</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23</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118296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Example</a:t>
            </a:r>
            <a:endParaRPr lang="zh-CN" altLang="en-US"/>
          </a:p>
        </p:txBody>
      </p:sp>
      <p:sp>
        <p:nvSpPr>
          <p:cNvPr id="3" name="内容占位符 2"/>
          <p:cNvSpPr>
            <a:spLocks noGrp="1"/>
          </p:cNvSpPr>
          <p:nvPr>
            <p:ph idx="1"/>
          </p:nvPr>
        </p:nvSpPr>
        <p:spPr>
          <a:xfrm>
            <a:off x="457200" y="980728"/>
            <a:ext cx="6445250" cy="5688360"/>
          </a:xfrm>
        </p:spPr>
        <p:txBody>
          <a:bodyPr/>
          <a:lstStyle/>
          <a:p>
            <a:r>
              <a:rPr lang="en-US" altLang="zh-CN" dirty="0"/>
              <a:t>Step 1: Initialization</a:t>
            </a:r>
          </a:p>
          <a:p>
            <a:pPr lvl="1"/>
            <a:r>
              <a:rPr lang="en-US" altLang="zh-CN" dirty="0"/>
              <a:t>Initializing auxiliary arrays</a:t>
            </a:r>
          </a:p>
          <a:p>
            <a:pPr lvl="2"/>
            <a:r>
              <a:rPr lang="en-US" altLang="zh-CN" dirty="0" err="1"/>
              <a:t>arr</a:t>
            </a:r>
            <a:r>
              <a:rPr lang="en-US" altLang="zh-CN" dirty="0"/>
              <a:t>[k]: </a:t>
            </a:r>
            <a:r>
              <a:rPr lang="en-US" altLang="zh-CN" dirty="0">
                <a:solidFill>
                  <a:srgbClr val="FF0000"/>
                </a:solidFill>
              </a:rPr>
              <a:t>arrival time </a:t>
            </a:r>
            <a:r>
              <a:rPr lang="en-US" altLang="zh-CN" dirty="0"/>
              <a:t>to reach k-</a:t>
            </a:r>
            <a:r>
              <a:rPr lang="en-US" altLang="zh-CN" dirty="0" err="1"/>
              <a:t>th</a:t>
            </a:r>
            <a:r>
              <a:rPr lang="en-US" altLang="zh-CN" dirty="0"/>
              <a:t> vertex</a:t>
            </a:r>
          </a:p>
          <a:p>
            <a:pPr lvl="1"/>
            <a:endParaRPr lang="zh-CN" altLang="en-US" dirty="0"/>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29</a:t>
            </a:fld>
            <a:endParaRPr lang="en-US" altLang="ko-KR"/>
          </a:p>
        </p:txBody>
      </p:sp>
      <mc:AlternateContent xmlns:mc="http://schemas.openxmlformats.org/markup-compatibility/2006" xmlns:a14="http://schemas.microsoft.com/office/drawing/2010/main">
        <mc:Choice Requires="a14">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3</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5</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gridCol w="563396"/>
                    <a:gridCol w="563396"/>
                    <a:gridCol w="563396"/>
                    <a:gridCol w="563396"/>
                    <a:gridCol w="563396"/>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02174" t="-1639" r="-40543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200000" t="-1639" r="-3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300000" t="-1639" r="-2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404348" t="-1639" r="-103261"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498925" t="-1639" r="-2151" b="-304918"/>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075" t="-101639" r="-500000" b="-204918"/>
                          </a:stretch>
                        </a:blipFill>
                      </a:tcPr>
                    </a:tc>
                    <a:tc>
                      <a:txBody>
                        <a:bodyPr/>
                        <a:lstStyle/>
                        <a:p>
                          <a:pPr algn="ctr"/>
                          <a:r>
                            <a:rPr lang="en-US" altLang="zh-CN" smtClean="0">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mtClean="0">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300000" t="-101639" r="-201075" b="-2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404348" t="-101639" r="-103261" b="-204918"/>
                          </a:stretch>
                        </a:blipFill>
                      </a:tcPr>
                    </a:tc>
                    <a:tc>
                      <a:txBody>
                        <a:bodyPr/>
                        <a:lstStyle/>
                        <a:p>
                          <a:pPr algn="ctr"/>
                          <a:r>
                            <a:rPr lang="en-US" altLang="zh-CN" smtClean="0">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075" t="-201639" r="-500000" b="-104918"/>
                          </a:stretch>
                        </a:blipFill>
                      </a:tcPr>
                    </a:tc>
                    <a:tc>
                      <a:txBody>
                        <a:bodyPr/>
                        <a:lstStyle/>
                        <a:p>
                          <a:pPr algn="ctr"/>
                          <a:r>
                            <a:rPr lang="en-US" altLang="zh-CN" smtClean="0">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smtClean="0">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300000" t="-201639" r="-201075" b="-1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404348" t="-201639" r="-103261" b="-104918"/>
                          </a:stretch>
                        </a:blipFill>
                      </a:tcPr>
                    </a:tc>
                    <a:tc>
                      <a:txBody>
                        <a:bodyPr/>
                        <a:lstStyle/>
                        <a:p>
                          <a:pPr algn="ctr"/>
                          <a:r>
                            <a:rPr lang="en-US" altLang="zh-CN" smtClean="0">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grpSp>
        <p:nvGrpSpPr>
          <p:cNvPr id="59" name="组合 58"/>
          <p:cNvGrpSpPr/>
          <p:nvPr/>
        </p:nvGrpSpPr>
        <p:grpSpPr>
          <a:xfrm>
            <a:off x="1081525" y="2414856"/>
            <a:ext cx="5628583" cy="630779"/>
            <a:chOff x="383577" y="2545852"/>
            <a:chExt cx="5628583" cy="630779"/>
          </a:xfrm>
        </p:grpSpPr>
        <p:pic>
          <p:nvPicPr>
            <p:cNvPr id="57" name="图片 56"/>
            <p:cNvPicPr>
              <a:picLocks noChangeAspect="1"/>
            </p:cNvPicPr>
            <p:nvPr/>
          </p:nvPicPr>
          <p:blipFill rotWithShape="1">
            <a:blip r:embed="rId13"/>
            <a:srcRect t="3020" r="10277"/>
            <a:stretch/>
          </p:blipFill>
          <p:spPr>
            <a:xfrm>
              <a:off x="383577" y="2564904"/>
              <a:ext cx="5628583" cy="611727"/>
            </a:xfrm>
            <a:prstGeom prst="rect">
              <a:avLst/>
            </a:prstGeom>
          </p:spPr>
        </p:pic>
        <p:pic>
          <p:nvPicPr>
            <p:cNvPr id="58" name="图片 57"/>
            <p:cNvPicPr>
              <a:picLocks noChangeAspect="1"/>
            </p:cNvPicPr>
            <p:nvPr/>
          </p:nvPicPr>
          <p:blipFill rotWithShape="1">
            <a:blip r:embed="rId13"/>
            <a:srcRect l="90593" t="3116"/>
            <a:stretch/>
          </p:blipFill>
          <p:spPr>
            <a:xfrm>
              <a:off x="5148064" y="2545852"/>
              <a:ext cx="590153" cy="611125"/>
            </a:xfrm>
            <a:prstGeom prst="rect">
              <a:avLst/>
            </a:prstGeom>
          </p:spPr>
        </p:pic>
      </p:grpSp>
      <p:grpSp>
        <p:nvGrpSpPr>
          <p:cNvPr id="60" name="组合 59">
            <a:extLst>
              <a:ext uri="{FF2B5EF4-FFF2-40B4-BE49-F238E27FC236}">
                <a16:creationId xmlns:a16="http://schemas.microsoft.com/office/drawing/2014/main" id="{94BF08EF-AAF4-46B1-B969-BF8B2AA73538}"/>
              </a:ext>
            </a:extLst>
          </p:cNvPr>
          <p:cNvGrpSpPr/>
          <p:nvPr/>
        </p:nvGrpSpPr>
        <p:grpSpPr>
          <a:xfrm>
            <a:off x="180112" y="3728263"/>
            <a:ext cx="4809019" cy="2801567"/>
            <a:chOff x="180112" y="3728263"/>
            <a:chExt cx="4809019" cy="2801567"/>
          </a:xfrm>
        </p:grpSpPr>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01CCC806-9C1A-4601-8CA6-38370425E479}"/>
                    </a:ext>
                  </a:extLst>
                </p:cNvPr>
                <p:cNvSpPr txBox="1"/>
                <p:nvPr/>
              </p:nvSpPr>
              <p:spPr>
                <a:xfrm>
                  <a:off x="2204136" y="619127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62" name="文本框 61">
                  <a:extLst>
                    <a:ext uri="{FF2B5EF4-FFF2-40B4-BE49-F238E27FC236}">
                      <a16:creationId xmlns:a16="http://schemas.microsoft.com/office/drawing/2014/main" id="{01CCC806-9C1A-4601-8CA6-38370425E479}"/>
                    </a:ext>
                  </a:extLst>
                </p:cNvPr>
                <p:cNvSpPr txBox="1">
                  <a:spLocks noRot="1" noChangeAspect="1" noMove="1" noResize="1" noEditPoints="1" noAdjustHandles="1" noChangeArrowheads="1" noChangeShapeType="1" noTextEdit="1"/>
                </p:cNvSpPr>
                <p:nvPr/>
              </p:nvSpPr>
              <p:spPr>
                <a:xfrm>
                  <a:off x="2204136" y="6191276"/>
                  <a:ext cx="636836" cy="338554"/>
                </a:xfrm>
                <a:prstGeom prst="rect">
                  <a:avLst/>
                </a:prstGeom>
                <a:blipFill>
                  <a:blip r:embed="rId14"/>
                  <a:stretch>
                    <a:fillRect r="-29808" b="-12727"/>
                  </a:stretch>
                </a:blipFill>
                <a:ln w="28575">
                  <a:noFill/>
                </a:ln>
              </p:spPr>
              <p:txBody>
                <a:bodyPr/>
                <a:lstStyle/>
                <a:p>
                  <a:r>
                    <a:rPr lang="zh-CN" altLang="en-US">
                      <a:noFill/>
                    </a:rPr>
                    <a:t> </a:t>
                  </a:r>
                </a:p>
              </p:txBody>
            </p:sp>
          </mc:Fallback>
        </mc:AlternateContent>
        <p:sp>
          <p:nvSpPr>
            <p:cNvPr id="63" name="文本框 62">
              <a:extLst>
                <a:ext uri="{FF2B5EF4-FFF2-40B4-BE49-F238E27FC236}">
                  <a16:creationId xmlns:a16="http://schemas.microsoft.com/office/drawing/2014/main" id="{4D6AA40E-8B0A-4675-8263-BC23442D2114}"/>
                </a:ext>
              </a:extLst>
            </p:cNvPr>
            <p:cNvSpPr txBox="1"/>
            <p:nvPr/>
          </p:nvSpPr>
          <p:spPr>
            <a:xfrm>
              <a:off x="1031871" y="5086675"/>
              <a:ext cx="360468"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1</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pic>
          <p:nvPicPr>
            <p:cNvPr id="64" name="图片 63">
              <a:extLst>
                <a:ext uri="{FF2B5EF4-FFF2-40B4-BE49-F238E27FC236}">
                  <a16:creationId xmlns:a16="http://schemas.microsoft.com/office/drawing/2014/main" id="{6AD1457E-048C-4FE7-ADD4-CD4A9202A030}"/>
                </a:ext>
              </a:extLst>
            </p:cNvPr>
            <p:cNvPicPr>
              <a:picLocks noChangeAspect="1"/>
            </p:cNvPicPr>
            <p:nvPr/>
          </p:nvPicPr>
          <p:blipFill rotWithShape="1">
            <a:blip r:embed="rId15">
              <a:extLst>
                <a:ext uri="{28A0092B-C50C-407E-A947-70E740481C1C}">
                  <a14:useLocalDpi xmlns:a14="http://schemas.microsoft.com/office/drawing/2010/main"/>
                </a:ext>
              </a:extLst>
            </a:blip>
            <a:srcRect l="5510" t="36647" r="85597" b="49672"/>
            <a:stretch/>
          </p:blipFill>
          <p:spPr>
            <a:xfrm>
              <a:off x="1059909" y="4405404"/>
              <a:ext cx="396932" cy="361148"/>
            </a:xfrm>
            <a:prstGeom prst="rect">
              <a:avLst/>
            </a:prstGeom>
          </p:spPr>
        </p:pic>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916B5B32-667A-491E-8297-5A94578C9D9E}"/>
                    </a:ext>
                  </a:extLst>
                </p:cNvPr>
                <p:cNvSpPr txBox="1"/>
                <p:nvPr/>
              </p:nvSpPr>
              <p:spPr>
                <a:xfrm>
                  <a:off x="683568" y="5476353"/>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65" name="文本框 64">
                  <a:extLst>
                    <a:ext uri="{FF2B5EF4-FFF2-40B4-BE49-F238E27FC236}">
                      <a16:creationId xmlns:a16="http://schemas.microsoft.com/office/drawing/2014/main" id="{916B5B32-667A-491E-8297-5A94578C9D9E}"/>
                    </a:ext>
                  </a:extLst>
                </p:cNvPr>
                <p:cNvSpPr txBox="1">
                  <a:spLocks noRot="1" noChangeAspect="1" noMove="1" noResize="1" noEditPoints="1" noAdjustHandles="1" noChangeArrowheads="1" noChangeShapeType="1" noTextEdit="1"/>
                </p:cNvSpPr>
                <p:nvPr/>
              </p:nvSpPr>
              <p:spPr>
                <a:xfrm>
                  <a:off x="683568" y="5476353"/>
                  <a:ext cx="636836" cy="338554"/>
                </a:xfrm>
                <a:prstGeom prst="rect">
                  <a:avLst/>
                </a:prstGeom>
                <a:blipFill>
                  <a:blip r:embed="rId16"/>
                  <a:stretch>
                    <a:fillRect r="-29524" b="-10714"/>
                  </a:stretch>
                </a:blipFill>
              </p:spPr>
              <p:txBody>
                <a:bodyPr/>
                <a:lstStyle/>
                <a:p>
                  <a:r>
                    <a:rPr lang="zh-CN" altLang="en-US">
                      <a:noFill/>
                    </a:rPr>
                    <a:t> </a:t>
                  </a:r>
                </a:p>
              </p:txBody>
            </p:sp>
          </mc:Fallback>
        </mc:AlternateContent>
        <p:sp>
          <p:nvSpPr>
            <p:cNvPr id="66" name="椭圆 65">
              <a:extLst>
                <a:ext uri="{FF2B5EF4-FFF2-40B4-BE49-F238E27FC236}">
                  <a16:creationId xmlns:a16="http://schemas.microsoft.com/office/drawing/2014/main" id="{7C23CE3F-CF0D-4DD9-AF6B-DDEA5CACC1E5}"/>
                </a:ext>
              </a:extLst>
            </p:cNvPr>
            <p:cNvSpPr/>
            <p:nvPr/>
          </p:nvSpPr>
          <p:spPr>
            <a:xfrm>
              <a:off x="1238348" y="5355937"/>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5132415D-D27B-4A0F-B305-1FACC000EFF2}"/>
                </a:ext>
              </a:extLst>
            </p:cNvPr>
            <p:cNvSpPr/>
            <p:nvPr/>
          </p:nvSpPr>
          <p:spPr>
            <a:xfrm>
              <a:off x="3293117" y="4377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025FE102-BFCD-4B06-AFD8-81463D1D001E}"/>
                </a:ext>
              </a:extLst>
            </p:cNvPr>
            <p:cNvSpPr/>
            <p:nvPr/>
          </p:nvSpPr>
          <p:spPr>
            <a:xfrm>
              <a:off x="2940554" y="53500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5ED49D7E-601B-4744-8823-D24B592295CA}"/>
                </a:ext>
              </a:extLst>
            </p:cNvPr>
            <p:cNvSpPr/>
            <p:nvPr/>
          </p:nvSpPr>
          <p:spPr>
            <a:xfrm>
              <a:off x="2287286" y="6118217"/>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AAAA7609-9514-406E-A728-78B9947F163D}"/>
                </a:ext>
              </a:extLst>
            </p:cNvPr>
            <p:cNvSpPr/>
            <p:nvPr/>
          </p:nvSpPr>
          <p:spPr>
            <a:xfrm>
              <a:off x="4134199" y="4701658"/>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16B12F15-E5AD-4429-B71B-1822F776F6DB}"/>
                    </a:ext>
                  </a:extLst>
                </p:cNvPr>
                <p:cNvSpPr txBox="1"/>
                <p:nvPr/>
              </p:nvSpPr>
              <p:spPr>
                <a:xfrm>
                  <a:off x="1893447" y="4222745"/>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71" name="文本框 70">
                  <a:extLst>
                    <a:ext uri="{FF2B5EF4-FFF2-40B4-BE49-F238E27FC236}">
                      <a16:creationId xmlns:a16="http://schemas.microsoft.com/office/drawing/2014/main" id="{16B12F15-E5AD-4429-B71B-1822F776F6DB}"/>
                    </a:ext>
                  </a:extLst>
                </p:cNvPr>
                <p:cNvSpPr txBox="1">
                  <a:spLocks noRot="1" noChangeAspect="1" noMove="1" noResize="1" noEditPoints="1" noAdjustHandles="1" noChangeArrowheads="1" noChangeShapeType="1" noTextEdit="1"/>
                </p:cNvSpPr>
                <p:nvPr/>
              </p:nvSpPr>
              <p:spPr>
                <a:xfrm>
                  <a:off x="1893447" y="4222745"/>
                  <a:ext cx="636836" cy="338554"/>
                </a:xfrm>
                <a:prstGeom prst="rect">
                  <a:avLst/>
                </a:prstGeom>
                <a:blipFill>
                  <a:blip r:embed="rId17"/>
                  <a:stretch>
                    <a:fillRect r="-29808" b="-12727"/>
                  </a:stretch>
                </a:blipFill>
                <a:ln w="28575">
                  <a:noFill/>
                </a:ln>
              </p:spPr>
              <p:txBody>
                <a:bodyPr/>
                <a:lstStyle/>
                <a:p>
                  <a:r>
                    <a:rPr lang="zh-CN" altLang="en-US">
                      <a:noFill/>
                    </a:rPr>
                    <a:t> </a:t>
                  </a:r>
                </a:p>
              </p:txBody>
            </p:sp>
          </mc:Fallback>
        </mc:AlternateContent>
        <p:sp>
          <p:nvSpPr>
            <p:cNvPr id="72" name="椭圆 71">
              <a:extLst>
                <a:ext uri="{FF2B5EF4-FFF2-40B4-BE49-F238E27FC236}">
                  <a16:creationId xmlns:a16="http://schemas.microsoft.com/office/drawing/2014/main" id="{FDFE1E69-A177-4CCA-A3D8-2E7A94E3AD45}"/>
                </a:ext>
              </a:extLst>
            </p:cNvPr>
            <p:cNvSpPr/>
            <p:nvPr/>
          </p:nvSpPr>
          <p:spPr>
            <a:xfrm>
              <a:off x="4595611" y="5364095"/>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F27955EB-9132-4CF9-BC8D-67C286C16A92}"/>
                </a:ext>
              </a:extLst>
            </p:cNvPr>
            <p:cNvSpPr/>
            <p:nvPr/>
          </p:nvSpPr>
          <p:spPr>
            <a:xfrm>
              <a:off x="2068845" y="4593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a:extLst>
                <a:ext uri="{FF2B5EF4-FFF2-40B4-BE49-F238E27FC236}">
                  <a16:creationId xmlns:a16="http://schemas.microsoft.com/office/drawing/2014/main" id="{A8071D89-1085-42B0-8234-9071662154A6}"/>
                </a:ext>
              </a:extLst>
            </p:cNvPr>
            <p:cNvCxnSpPr>
              <a:stCxn id="66" idx="6"/>
              <a:endCxn id="68" idx="2"/>
            </p:cNvCxnSpPr>
            <p:nvPr/>
          </p:nvCxnSpPr>
          <p:spPr>
            <a:xfrm flipV="1">
              <a:off x="1382348" y="5422068"/>
              <a:ext cx="1558206" cy="5869"/>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04DFEC44-592F-42C2-B73C-60E92FA13AB8}"/>
                </a:ext>
              </a:extLst>
            </p:cNvPr>
            <p:cNvCxnSpPr>
              <a:stCxn id="99" idx="7"/>
              <a:endCxn id="73" idx="2"/>
            </p:cNvCxnSpPr>
            <p:nvPr/>
          </p:nvCxnSpPr>
          <p:spPr>
            <a:xfrm flipV="1">
              <a:off x="1357977" y="4665658"/>
              <a:ext cx="710868" cy="35121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21413C50-1320-432B-AC4C-18CEC126AD00}"/>
                </a:ext>
              </a:extLst>
            </p:cNvPr>
            <p:cNvCxnSpPr>
              <a:stCxn id="68" idx="3"/>
              <a:endCxn id="69" idx="7"/>
            </p:cNvCxnSpPr>
            <p:nvPr/>
          </p:nvCxnSpPr>
          <p:spPr>
            <a:xfrm flipH="1">
              <a:off x="2410198" y="5472980"/>
              <a:ext cx="551444" cy="666325"/>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051D142B-78FB-4DBC-8949-E83C2FD4FBDE}"/>
                </a:ext>
              </a:extLst>
            </p:cNvPr>
            <p:cNvCxnSpPr>
              <a:stCxn id="69" idx="6"/>
              <a:endCxn id="72" idx="4"/>
            </p:cNvCxnSpPr>
            <p:nvPr/>
          </p:nvCxnSpPr>
          <p:spPr>
            <a:xfrm flipV="1">
              <a:off x="2431286" y="5508095"/>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04D4C2E4-46A2-401B-A3F8-E1524877289E}"/>
                </a:ext>
              </a:extLst>
            </p:cNvPr>
            <p:cNvCxnSpPr>
              <a:stCxn id="66" idx="5"/>
              <a:endCxn id="69" idx="2"/>
            </p:cNvCxnSpPr>
            <p:nvPr/>
          </p:nvCxnSpPr>
          <p:spPr>
            <a:xfrm>
              <a:off x="1361260" y="5478849"/>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D244AE20-3365-4F22-A1AE-E8A1A26C00D0}"/>
                </a:ext>
              </a:extLst>
            </p:cNvPr>
            <p:cNvCxnSpPr>
              <a:stCxn id="73" idx="7"/>
              <a:endCxn id="67" idx="2"/>
            </p:cNvCxnSpPr>
            <p:nvPr/>
          </p:nvCxnSpPr>
          <p:spPr>
            <a:xfrm flipV="1">
              <a:off x="2191757" y="4449658"/>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0B068708-9E9A-4D12-8E4B-639F5D421C4E}"/>
                </a:ext>
              </a:extLst>
            </p:cNvPr>
            <p:cNvCxnSpPr>
              <a:stCxn id="70" idx="5"/>
              <a:endCxn id="72" idx="0"/>
            </p:cNvCxnSpPr>
            <p:nvPr/>
          </p:nvCxnSpPr>
          <p:spPr>
            <a:xfrm>
              <a:off x="4257111" y="4824570"/>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3E9BF009-1F38-4012-9BB5-AD965EB42F6E}"/>
                </a:ext>
              </a:extLst>
            </p:cNvPr>
            <p:cNvCxnSpPr>
              <a:stCxn id="67" idx="6"/>
              <a:endCxn id="70" idx="1"/>
            </p:cNvCxnSpPr>
            <p:nvPr/>
          </p:nvCxnSpPr>
          <p:spPr>
            <a:xfrm>
              <a:off x="3437117" y="4449658"/>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5C38FEA6-5804-47C0-856D-3D185005CC22}"/>
                </a:ext>
              </a:extLst>
            </p:cNvPr>
            <p:cNvCxnSpPr>
              <a:stCxn id="68" idx="6"/>
              <a:endCxn id="72" idx="2"/>
            </p:cNvCxnSpPr>
            <p:nvPr/>
          </p:nvCxnSpPr>
          <p:spPr>
            <a:xfrm>
              <a:off x="3084554" y="5422068"/>
              <a:ext cx="1511057" cy="14027"/>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BF0754EE-BBF0-4908-92C2-2F280DC96004}"/>
                </a:ext>
              </a:extLst>
            </p:cNvPr>
            <p:cNvCxnSpPr/>
            <p:nvPr/>
          </p:nvCxnSpPr>
          <p:spPr>
            <a:xfrm flipV="1">
              <a:off x="3063466" y="4824426"/>
              <a:ext cx="1091821" cy="546586"/>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B1B99DA9-6E91-4EF8-BCCF-688094FEC305}"/>
                    </a:ext>
                  </a:extLst>
                </p:cNvPr>
                <p:cNvSpPr txBox="1"/>
                <p:nvPr/>
              </p:nvSpPr>
              <p:spPr>
                <a:xfrm>
                  <a:off x="2522554" y="4996423"/>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84" name="文本框 83">
                  <a:extLst>
                    <a:ext uri="{FF2B5EF4-FFF2-40B4-BE49-F238E27FC236}">
                      <a16:creationId xmlns:a16="http://schemas.microsoft.com/office/drawing/2014/main" id="{B1B99DA9-6E91-4EF8-BCCF-688094FEC305}"/>
                    </a:ext>
                  </a:extLst>
                </p:cNvPr>
                <p:cNvSpPr txBox="1">
                  <a:spLocks noRot="1" noChangeAspect="1" noMove="1" noResize="1" noEditPoints="1" noAdjustHandles="1" noChangeArrowheads="1" noChangeShapeType="1" noTextEdit="1"/>
                </p:cNvSpPr>
                <p:nvPr/>
              </p:nvSpPr>
              <p:spPr>
                <a:xfrm>
                  <a:off x="2522554" y="4996423"/>
                  <a:ext cx="636836" cy="338554"/>
                </a:xfrm>
                <a:prstGeom prst="rect">
                  <a:avLst/>
                </a:prstGeom>
                <a:blipFill>
                  <a:blip r:embed="rId18"/>
                  <a:stretch>
                    <a:fillRect r="-29808" b="-12727"/>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D75E1B2F-A96D-4E90-ACDC-FE4960E99CD2}"/>
                    </a:ext>
                  </a:extLst>
                </p:cNvPr>
                <p:cNvSpPr txBox="1"/>
                <p:nvPr/>
              </p:nvSpPr>
              <p:spPr>
                <a:xfrm>
                  <a:off x="2966612" y="402915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85" name="文本框 84">
                  <a:extLst>
                    <a:ext uri="{FF2B5EF4-FFF2-40B4-BE49-F238E27FC236}">
                      <a16:creationId xmlns:a16="http://schemas.microsoft.com/office/drawing/2014/main" id="{D75E1B2F-A96D-4E90-ACDC-FE4960E99CD2}"/>
                    </a:ext>
                  </a:extLst>
                </p:cNvPr>
                <p:cNvSpPr txBox="1">
                  <a:spLocks noRot="1" noChangeAspect="1" noMove="1" noResize="1" noEditPoints="1" noAdjustHandles="1" noChangeArrowheads="1" noChangeShapeType="1" noTextEdit="1"/>
                </p:cNvSpPr>
                <p:nvPr/>
              </p:nvSpPr>
              <p:spPr>
                <a:xfrm>
                  <a:off x="2966612" y="4029157"/>
                  <a:ext cx="636836" cy="338554"/>
                </a:xfrm>
                <a:prstGeom prst="rect">
                  <a:avLst/>
                </a:prstGeom>
                <a:blipFill>
                  <a:blip r:embed="rId19"/>
                  <a:stretch>
                    <a:fillRect r="-29808"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551A6DBE-55BE-4804-8706-78D9908A4AF7}"/>
                    </a:ext>
                  </a:extLst>
                </p:cNvPr>
                <p:cNvSpPr txBox="1"/>
                <p:nvPr/>
              </p:nvSpPr>
              <p:spPr>
                <a:xfrm>
                  <a:off x="4352295" y="551742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86" name="文本框 85">
                  <a:extLst>
                    <a:ext uri="{FF2B5EF4-FFF2-40B4-BE49-F238E27FC236}">
                      <a16:creationId xmlns:a16="http://schemas.microsoft.com/office/drawing/2014/main" id="{551A6DBE-55BE-4804-8706-78D9908A4AF7}"/>
                    </a:ext>
                  </a:extLst>
                </p:cNvPr>
                <p:cNvSpPr txBox="1">
                  <a:spLocks noRot="1" noChangeAspect="1" noMove="1" noResize="1" noEditPoints="1" noAdjustHandles="1" noChangeArrowheads="1" noChangeShapeType="1" noTextEdit="1"/>
                </p:cNvSpPr>
                <p:nvPr/>
              </p:nvSpPr>
              <p:spPr>
                <a:xfrm>
                  <a:off x="4352295" y="5517426"/>
                  <a:ext cx="636836" cy="338554"/>
                </a:xfrm>
                <a:prstGeom prst="rect">
                  <a:avLst/>
                </a:prstGeom>
                <a:blipFill>
                  <a:blip r:embed="rId20"/>
                  <a:stretch>
                    <a:fillRect r="-46154" b="-10714"/>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E1B032C9-D085-4004-894B-6356934665CD}"/>
                    </a:ext>
                  </a:extLst>
                </p:cNvPr>
                <p:cNvSpPr txBox="1"/>
                <p:nvPr/>
              </p:nvSpPr>
              <p:spPr>
                <a:xfrm>
                  <a:off x="3877467" y="4356091"/>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87" name="文本框 86">
                  <a:extLst>
                    <a:ext uri="{FF2B5EF4-FFF2-40B4-BE49-F238E27FC236}">
                      <a16:creationId xmlns:a16="http://schemas.microsoft.com/office/drawing/2014/main" id="{E1B032C9-D085-4004-894B-6356934665CD}"/>
                    </a:ext>
                  </a:extLst>
                </p:cNvPr>
                <p:cNvSpPr txBox="1">
                  <a:spLocks noRot="1" noChangeAspect="1" noMove="1" noResize="1" noEditPoints="1" noAdjustHandles="1" noChangeArrowheads="1" noChangeShapeType="1" noTextEdit="1"/>
                </p:cNvSpPr>
                <p:nvPr/>
              </p:nvSpPr>
              <p:spPr>
                <a:xfrm>
                  <a:off x="3877467" y="4356091"/>
                  <a:ext cx="636836" cy="338554"/>
                </a:xfrm>
                <a:prstGeom prst="rect">
                  <a:avLst/>
                </a:prstGeom>
                <a:blipFill>
                  <a:blip r:embed="rId21"/>
                  <a:stretch>
                    <a:fillRect r="-29524" b="-12727"/>
                  </a:stretch>
                </a:blipFill>
                <a:ln w="28575">
                  <a:noFill/>
                </a:ln>
              </p:spPr>
              <p:txBody>
                <a:bodyPr/>
                <a:lstStyle/>
                <a:p>
                  <a:r>
                    <a:rPr lang="zh-CN" altLang="en-US">
                      <a:noFill/>
                    </a:rPr>
                    <a:t> </a:t>
                  </a:r>
                </a:p>
              </p:txBody>
            </p:sp>
          </mc:Fallback>
        </mc:AlternateContent>
        <p:sp>
          <p:nvSpPr>
            <p:cNvPr id="88" name="文本框 87">
              <a:extLst>
                <a:ext uri="{FF2B5EF4-FFF2-40B4-BE49-F238E27FC236}">
                  <a16:creationId xmlns:a16="http://schemas.microsoft.com/office/drawing/2014/main" id="{C8A86E8B-56ED-4731-9EE8-4EA4752E9527}"/>
                </a:ext>
              </a:extLst>
            </p:cNvPr>
            <p:cNvSpPr txBox="1"/>
            <p:nvPr/>
          </p:nvSpPr>
          <p:spPr>
            <a:xfrm>
              <a:off x="1380720" y="46009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9" name="文本框 88">
              <a:extLst>
                <a:ext uri="{FF2B5EF4-FFF2-40B4-BE49-F238E27FC236}">
                  <a16:creationId xmlns:a16="http://schemas.microsoft.com/office/drawing/2014/main" id="{C254D1D9-7558-4910-826F-0A9079F9D4F5}"/>
                </a:ext>
              </a:extLst>
            </p:cNvPr>
            <p:cNvSpPr txBox="1"/>
            <p:nvPr/>
          </p:nvSpPr>
          <p:spPr>
            <a:xfrm>
              <a:off x="1965674" y="513386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0" name="文本框 89">
              <a:extLst>
                <a:ext uri="{FF2B5EF4-FFF2-40B4-BE49-F238E27FC236}">
                  <a16:creationId xmlns:a16="http://schemas.microsoft.com/office/drawing/2014/main" id="{91C57215-D8D1-4018-BC2C-A0E466A681DA}"/>
                </a:ext>
              </a:extLst>
            </p:cNvPr>
            <p:cNvSpPr txBox="1"/>
            <p:nvPr/>
          </p:nvSpPr>
          <p:spPr>
            <a:xfrm>
              <a:off x="1630574" y="5783472"/>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1" name="文本框 90">
              <a:extLst>
                <a:ext uri="{FF2B5EF4-FFF2-40B4-BE49-F238E27FC236}">
                  <a16:creationId xmlns:a16="http://schemas.microsoft.com/office/drawing/2014/main" id="{D4764D0E-2CD5-420C-A768-01B6C759E1D5}"/>
                </a:ext>
              </a:extLst>
            </p:cNvPr>
            <p:cNvSpPr txBox="1"/>
            <p:nvPr/>
          </p:nvSpPr>
          <p:spPr>
            <a:xfrm>
              <a:off x="3520193" y="58278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2" name="文本框 91">
              <a:extLst>
                <a:ext uri="{FF2B5EF4-FFF2-40B4-BE49-F238E27FC236}">
                  <a16:creationId xmlns:a16="http://schemas.microsoft.com/office/drawing/2014/main" id="{3CD1C28D-1D34-43F4-9467-D2E4284210A7}"/>
                </a:ext>
              </a:extLst>
            </p:cNvPr>
            <p:cNvSpPr txBox="1"/>
            <p:nvPr/>
          </p:nvSpPr>
          <p:spPr>
            <a:xfrm>
              <a:off x="3431938" y="47780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3" name="文本框 92">
              <a:extLst>
                <a:ext uri="{FF2B5EF4-FFF2-40B4-BE49-F238E27FC236}">
                  <a16:creationId xmlns:a16="http://schemas.microsoft.com/office/drawing/2014/main" id="{BA9D5AA6-9D67-49F5-A31D-78565C862C4D}"/>
                </a:ext>
              </a:extLst>
            </p:cNvPr>
            <p:cNvSpPr txBox="1"/>
            <p:nvPr/>
          </p:nvSpPr>
          <p:spPr>
            <a:xfrm>
              <a:off x="2463512" y="5516664"/>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4" name="文本框 93">
              <a:extLst>
                <a:ext uri="{FF2B5EF4-FFF2-40B4-BE49-F238E27FC236}">
                  <a16:creationId xmlns:a16="http://schemas.microsoft.com/office/drawing/2014/main" id="{34087257-A5A9-415E-B5DF-CC9F92D14799}"/>
                </a:ext>
              </a:extLst>
            </p:cNvPr>
            <p:cNvSpPr txBox="1"/>
            <p:nvPr/>
          </p:nvSpPr>
          <p:spPr>
            <a:xfrm>
              <a:off x="2657340" y="423414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5" name="文本框 94">
              <a:extLst>
                <a:ext uri="{FF2B5EF4-FFF2-40B4-BE49-F238E27FC236}">
                  <a16:creationId xmlns:a16="http://schemas.microsoft.com/office/drawing/2014/main" id="{E0D40670-D0E4-49D2-A165-B75DB75E99F2}"/>
                </a:ext>
              </a:extLst>
            </p:cNvPr>
            <p:cNvSpPr txBox="1"/>
            <p:nvPr/>
          </p:nvSpPr>
          <p:spPr>
            <a:xfrm>
              <a:off x="3666502" y="4248265"/>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6" name="文本框 95">
              <a:extLst>
                <a:ext uri="{FF2B5EF4-FFF2-40B4-BE49-F238E27FC236}">
                  <a16:creationId xmlns:a16="http://schemas.microsoft.com/office/drawing/2014/main" id="{196A9C6C-0036-4DAB-BD2A-891CABC706C4}"/>
                </a:ext>
              </a:extLst>
            </p:cNvPr>
            <p:cNvSpPr txBox="1"/>
            <p:nvPr/>
          </p:nvSpPr>
          <p:spPr>
            <a:xfrm>
              <a:off x="4499290" y="48244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7" name="文本框 96">
              <a:extLst>
                <a:ext uri="{FF2B5EF4-FFF2-40B4-BE49-F238E27FC236}">
                  <a16:creationId xmlns:a16="http://schemas.microsoft.com/office/drawing/2014/main" id="{D9F9440C-90F2-454C-9001-8374DE013C9D}"/>
                </a:ext>
              </a:extLst>
            </p:cNvPr>
            <p:cNvSpPr txBox="1"/>
            <p:nvPr/>
          </p:nvSpPr>
          <p:spPr>
            <a:xfrm>
              <a:off x="3824556" y="538841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B2F4A4A4-13FB-4B9A-8196-31BBA093C2F5}"/>
                    </a:ext>
                  </a:extLst>
                </p:cNvPr>
                <p:cNvSpPr txBox="1"/>
                <p:nvPr/>
              </p:nvSpPr>
              <p:spPr>
                <a:xfrm>
                  <a:off x="967559" y="419258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98" name="文本框 97">
                  <a:extLst>
                    <a:ext uri="{FF2B5EF4-FFF2-40B4-BE49-F238E27FC236}">
                      <a16:creationId xmlns:a16="http://schemas.microsoft.com/office/drawing/2014/main" id="{B2F4A4A4-13FB-4B9A-8196-31BBA093C2F5}"/>
                    </a:ext>
                  </a:extLst>
                </p:cNvPr>
                <p:cNvSpPr txBox="1">
                  <a:spLocks noRot="1" noChangeAspect="1" noMove="1" noResize="1" noEditPoints="1" noAdjustHandles="1" noChangeArrowheads="1" noChangeShapeType="1" noTextEdit="1"/>
                </p:cNvSpPr>
                <p:nvPr/>
              </p:nvSpPr>
              <p:spPr>
                <a:xfrm>
                  <a:off x="967559" y="4192582"/>
                  <a:ext cx="636836" cy="338554"/>
                </a:xfrm>
                <a:prstGeom prst="rect">
                  <a:avLst/>
                </a:prstGeom>
                <a:blipFill>
                  <a:blip r:embed="rId22"/>
                  <a:stretch>
                    <a:fillRect/>
                  </a:stretch>
                </a:blipFill>
              </p:spPr>
              <p:txBody>
                <a:bodyPr/>
                <a:lstStyle/>
                <a:p>
                  <a:r>
                    <a:rPr lang="zh-CN" altLang="en-US">
                      <a:noFill/>
                    </a:rPr>
                    <a:t> </a:t>
                  </a:r>
                </a:p>
              </p:txBody>
            </p:sp>
          </mc:Fallback>
        </mc:AlternateContent>
        <p:sp>
          <p:nvSpPr>
            <p:cNvPr id="99" name="椭圆 98">
              <a:extLst>
                <a:ext uri="{FF2B5EF4-FFF2-40B4-BE49-F238E27FC236}">
                  <a16:creationId xmlns:a16="http://schemas.microsoft.com/office/drawing/2014/main" id="{E1F731C7-2A92-410F-AAC9-1926AC9C4198}"/>
                </a:ext>
              </a:extLst>
            </p:cNvPr>
            <p:cNvSpPr/>
            <p:nvPr/>
          </p:nvSpPr>
          <p:spPr>
            <a:xfrm>
              <a:off x="1235065" y="4995784"/>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0" name="直接连接符 99">
              <a:extLst>
                <a:ext uri="{FF2B5EF4-FFF2-40B4-BE49-F238E27FC236}">
                  <a16:creationId xmlns:a16="http://schemas.microsoft.com/office/drawing/2014/main" id="{43FFE860-1D73-4F9C-BB08-0D5220A0FDA1}"/>
                </a:ext>
              </a:extLst>
            </p:cNvPr>
            <p:cNvCxnSpPr>
              <a:stCxn id="99" idx="4"/>
              <a:endCxn id="66" idx="0"/>
            </p:cNvCxnSpPr>
            <p:nvPr/>
          </p:nvCxnSpPr>
          <p:spPr>
            <a:xfrm>
              <a:off x="1307065" y="5139784"/>
              <a:ext cx="3283" cy="216153"/>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4A477196-38E9-4B00-9592-B850C59BC153}"/>
                    </a:ext>
                  </a:extLst>
                </p:cNvPr>
                <p:cNvSpPr txBox="1"/>
                <p:nvPr/>
              </p:nvSpPr>
              <p:spPr>
                <a:xfrm>
                  <a:off x="689793" y="467053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101" name="文本框 100">
                  <a:extLst>
                    <a:ext uri="{FF2B5EF4-FFF2-40B4-BE49-F238E27FC236}">
                      <a16:creationId xmlns:a16="http://schemas.microsoft.com/office/drawing/2014/main" id="{4A477196-38E9-4B00-9592-B850C59BC153}"/>
                    </a:ext>
                  </a:extLst>
                </p:cNvPr>
                <p:cNvSpPr txBox="1">
                  <a:spLocks noRot="1" noChangeAspect="1" noMove="1" noResize="1" noEditPoints="1" noAdjustHandles="1" noChangeArrowheads="1" noChangeShapeType="1" noTextEdit="1"/>
                </p:cNvSpPr>
                <p:nvPr/>
              </p:nvSpPr>
              <p:spPr>
                <a:xfrm>
                  <a:off x="689793" y="4670538"/>
                  <a:ext cx="636836" cy="338554"/>
                </a:xfrm>
                <a:prstGeom prst="rect">
                  <a:avLst/>
                </a:prstGeom>
                <a:blipFill>
                  <a:blip r:embed="rId23"/>
                  <a:stretch>
                    <a:fillRect r="-28571" b="-10714"/>
                  </a:stretch>
                </a:blipFill>
              </p:spPr>
              <p:txBody>
                <a:bodyPr/>
                <a:lstStyle/>
                <a:p>
                  <a:r>
                    <a:rPr lang="zh-CN" altLang="en-US">
                      <a:noFill/>
                    </a:rPr>
                    <a:t> </a:t>
                  </a:r>
                </a:p>
              </p:txBody>
            </p:sp>
          </mc:Fallback>
        </mc:AlternateContent>
        <p:pic>
          <p:nvPicPr>
            <p:cNvPr id="102" name="图片 101">
              <a:extLst>
                <a:ext uri="{FF2B5EF4-FFF2-40B4-BE49-F238E27FC236}">
                  <a16:creationId xmlns:a16="http://schemas.microsoft.com/office/drawing/2014/main" id="{D2F7BD55-1C02-4A98-9E5D-2213429F484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90536" y="5143183"/>
              <a:ext cx="413770" cy="413770"/>
            </a:xfrm>
            <a:prstGeom prst="rect">
              <a:avLst/>
            </a:prstGeom>
          </p:spPr>
        </p:pic>
        <p:pic>
          <p:nvPicPr>
            <p:cNvPr id="103" name="图片 102">
              <a:extLst>
                <a:ext uri="{FF2B5EF4-FFF2-40B4-BE49-F238E27FC236}">
                  <a16:creationId xmlns:a16="http://schemas.microsoft.com/office/drawing/2014/main" id="{B61A9FD3-DAB1-400D-87B1-E8BFA39DD62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927560" y="6100613"/>
              <a:ext cx="413770" cy="413770"/>
            </a:xfrm>
            <a:prstGeom prst="rect">
              <a:avLst/>
            </a:prstGeom>
            <a:ln w="28575">
              <a:noFill/>
            </a:ln>
          </p:spPr>
        </p:pic>
        <p:grpSp>
          <p:nvGrpSpPr>
            <p:cNvPr id="104" name="组合 103">
              <a:extLst>
                <a:ext uri="{FF2B5EF4-FFF2-40B4-BE49-F238E27FC236}">
                  <a16:creationId xmlns:a16="http://schemas.microsoft.com/office/drawing/2014/main" id="{E8B3058E-086B-4614-8F86-1BE7BE4F3E0A}"/>
                </a:ext>
              </a:extLst>
            </p:cNvPr>
            <p:cNvGrpSpPr/>
            <p:nvPr/>
          </p:nvGrpSpPr>
          <p:grpSpPr>
            <a:xfrm>
              <a:off x="180112" y="4031443"/>
              <a:ext cx="1713186" cy="307777"/>
              <a:chOff x="180112" y="4031443"/>
              <a:chExt cx="1713186" cy="307777"/>
            </a:xfrm>
          </p:grpSpPr>
          <p:cxnSp>
            <p:nvCxnSpPr>
              <p:cNvPr id="108" name="直接箭头连接符 107">
                <a:extLst>
                  <a:ext uri="{FF2B5EF4-FFF2-40B4-BE49-F238E27FC236}">
                    <a16:creationId xmlns:a16="http://schemas.microsoft.com/office/drawing/2014/main" id="{945382EF-9891-4C2B-94CC-AF73099FE10C}"/>
                  </a:ext>
                </a:extLst>
              </p:cNvPr>
              <p:cNvCxnSpPr/>
              <p:nvPr/>
            </p:nvCxnSpPr>
            <p:spPr>
              <a:xfrm>
                <a:off x="180112" y="4216109"/>
                <a:ext cx="5005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文本框 108">
                <a:extLst>
                  <a:ext uri="{FF2B5EF4-FFF2-40B4-BE49-F238E27FC236}">
                    <a16:creationId xmlns:a16="http://schemas.microsoft.com/office/drawing/2014/main" id="{BA3F1A7D-CA5A-4823-97D8-DDCBC45B1B19}"/>
                  </a:ext>
                </a:extLst>
              </p:cNvPr>
              <p:cNvSpPr txBox="1"/>
              <p:nvPr/>
            </p:nvSpPr>
            <p:spPr>
              <a:xfrm>
                <a:off x="780162" y="4031443"/>
                <a:ext cx="1113136" cy="307777"/>
              </a:xfrm>
              <a:prstGeom prst="rect">
                <a:avLst/>
              </a:prstGeom>
              <a:noFill/>
            </p:spPr>
            <p:txBody>
              <a:bodyPr wrap="square" rtlCol="0">
                <a:spAutoFit/>
              </a:bodyPr>
              <a:lstStyle/>
              <a:p>
                <a:r>
                  <a:rPr lang="en-US" altLang="zh-CN"/>
                  <a:t>new route</a:t>
                </a:r>
                <a:endParaRPr lang="zh-CN" altLang="en-US"/>
              </a:p>
            </p:txBody>
          </p:sp>
        </p:grpSp>
        <p:grpSp>
          <p:nvGrpSpPr>
            <p:cNvPr id="105" name="组合 104">
              <a:extLst>
                <a:ext uri="{FF2B5EF4-FFF2-40B4-BE49-F238E27FC236}">
                  <a16:creationId xmlns:a16="http://schemas.microsoft.com/office/drawing/2014/main" id="{52AD4776-1233-49E8-8C68-467D31F0E8E6}"/>
                </a:ext>
              </a:extLst>
            </p:cNvPr>
            <p:cNvGrpSpPr/>
            <p:nvPr/>
          </p:nvGrpSpPr>
          <p:grpSpPr>
            <a:xfrm>
              <a:off x="180112" y="3728263"/>
              <a:ext cx="1646408" cy="307777"/>
              <a:chOff x="183836" y="3728263"/>
              <a:chExt cx="1646408" cy="307777"/>
            </a:xfrm>
          </p:grpSpPr>
          <p:cxnSp>
            <p:nvCxnSpPr>
              <p:cNvPr id="106" name="直接箭头连接符 105">
                <a:extLst>
                  <a:ext uri="{FF2B5EF4-FFF2-40B4-BE49-F238E27FC236}">
                    <a16:creationId xmlns:a16="http://schemas.microsoft.com/office/drawing/2014/main" id="{EFF795D5-D81D-470A-B085-D07A45255077}"/>
                  </a:ext>
                </a:extLst>
              </p:cNvPr>
              <p:cNvCxnSpPr/>
              <p:nvPr/>
            </p:nvCxnSpPr>
            <p:spPr>
              <a:xfrm>
                <a:off x="183836" y="3912929"/>
                <a:ext cx="50051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7" name="文本框 106">
                <a:extLst>
                  <a:ext uri="{FF2B5EF4-FFF2-40B4-BE49-F238E27FC236}">
                    <a16:creationId xmlns:a16="http://schemas.microsoft.com/office/drawing/2014/main" id="{A549BB01-FD01-466C-904C-F0BA22E84CF2}"/>
                  </a:ext>
                </a:extLst>
              </p:cNvPr>
              <p:cNvSpPr txBox="1"/>
              <p:nvPr/>
            </p:nvSpPr>
            <p:spPr>
              <a:xfrm>
                <a:off x="783886" y="3728263"/>
                <a:ext cx="1046358" cy="307777"/>
              </a:xfrm>
              <a:prstGeom prst="rect">
                <a:avLst/>
              </a:prstGeom>
              <a:noFill/>
            </p:spPr>
            <p:txBody>
              <a:bodyPr wrap="square" rtlCol="0">
                <a:spAutoFit/>
              </a:bodyPr>
              <a:lstStyle/>
              <a:p>
                <a:r>
                  <a:rPr lang="en-US" altLang="zh-CN"/>
                  <a:t>old route</a:t>
                </a:r>
                <a:endParaRPr lang="zh-CN" altLang="en-US"/>
              </a:p>
            </p:txBody>
          </p:sp>
        </p:grpSp>
      </p:grpSp>
      <mc:AlternateContent xmlns:mc="http://schemas.openxmlformats.org/markup-compatibility/2006" xmlns:a14="http://schemas.microsoft.com/office/drawing/2010/main">
        <mc:Choice Requires="a14">
          <p:graphicFrame>
            <p:nvGraphicFramePr>
              <p:cNvPr id="110" name="表格 109">
                <a:extLst>
                  <a:ext uri="{FF2B5EF4-FFF2-40B4-BE49-F238E27FC236}">
                    <a16:creationId xmlns:a16="http://schemas.microsoft.com/office/drawing/2014/main" id="{AB467FE7-44B6-4373-8C3A-9A43B94660FF}"/>
                  </a:ext>
                </a:extLst>
              </p:cNvPr>
              <p:cNvGraphicFramePr>
                <a:graphicFrameLocks noGrp="1"/>
              </p:cNvGraphicFramePr>
              <p:nvPr>
                <p:extLst>
                  <p:ext uri="{D42A27DB-BD31-4B8C-83A1-F6EECF244321}">
                    <p14:modId xmlns:p14="http://schemas.microsoft.com/office/powerpoint/2010/main" val="2930234858"/>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370840">
                    <a:tc>
                      <a:txBody>
                        <a:bodyPr/>
                        <a:lstStyle/>
                        <a:p>
                          <a:pPr algn="ctr"/>
                          <a:r>
                            <a:rPr lang="en-US" altLang="zh-CN" dirty="0">
                              <a:solidFill>
                                <a:schemeClr val="tx1"/>
                              </a:solidFill>
                            </a:rPr>
                            <a:t>k</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0</a:t>
                          </a:r>
                        </a:p>
                        <a:p>
                          <a:pPr algn="ct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𝟏</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𝟐</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𝟒</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dirty="0" err="1">
                              <a:solidFill>
                                <a:srgbClr val="FF0000"/>
                              </a:solidFill>
                            </a:rPr>
                            <a:t>arr</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5</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6</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16</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110" name="表格 109">
                <a:extLst>
                  <a:ext uri="{FF2B5EF4-FFF2-40B4-BE49-F238E27FC236}">
                    <a16:creationId xmlns:a16="http://schemas.microsoft.com/office/drawing/2014/main" id="{AB467FE7-44B6-4373-8C3A-9A43B94660FF}"/>
                  </a:ext>
                </a:extLst>
              </p:cNvPr>
              <p:cNvGraphicFramePr>
                <a:graphicFrameLocks noGrp="1"/>
              </p:cNvGraphicFramePr>
              <p:nvPr>
                <p:extLst>
                  <p:ext uri="{D42A27DB-BD31-4B8C-83A1-F6EECF244321}">
                    <p14:modId xmlns:p14="http://schemas.microsoft.com/office/powerpoint/2010/main" val="2930234858"/>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640080">
                    <a:tc>
                      <a:txBody>
                        <a:bodyPr/>
                        <a:lstStyle/>
                        <a:p>
                          <a:pPr algn="ctr"/>
                          <a:r>
                            <a:rPr lang="en-US" altLang="zh-CN" dirty="0">
                              <a:solidFill>
                                <a:schemeClr val="tx1"/>
                              </a:solidFill>
                            </a:rPr>
                            <a:t>k</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stretch>
                            <a:fillRect l="-115534" t="-4762" r="-200971" b="-29238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stretch>
                            <a:fillRect l="-217647" t="-4762" r="-102941" b="-29238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stretch>
                            <a:fillRect l="-314563" t="-4762" r="-1942" b="-292381"/>
                          </a:stretch>
                        </a:blipFill>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stretch>
                            <a:fillRect l="-115534" t="-180328" r="-200971" b="-403279"/>
                          </a:stretch>
                        </a:blipFill>
                      </a:tcPr>
                    </a:tc>
                    <a:tc>
                      <a:txBody>
                        <a:bodyPr/>
                        <a:lstStyle/>
                        <a:p>
                          <a:pPr algn="ctr"/>
                          <a:r>
                            <a:rPr lang="en-US" altLang="zh-CN" dirty="0">
                              <a:solidFill>
                                <a:schemeClr val="tx1"/>
                              </a:solidFill>
                            </a:rPr>
                            <a:t>13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dirty="0" err="1">
                              <a:solidFill>
                                <a:srgbClr val="FF0000"/>
                              </a:solidFill>
                            </a:rPr>
                            <a:t>arr</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5</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6</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16</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277724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Background: Shared Mobility</a:t>
            </a:r>
            <a:endParaRPr lang="zh-CN" altLang="en-US"/>
          </a:p>
        </p:txBody>
      </p:sp>
      <p:sp>
        <p:nvSpPr>
          <p:cNvPr id="3" name="内容占位符 2"/>
          <p:cNvSpPr>
            <a:spLocks noGrp="1"/>
          </p:cNvSpPr>
          <p:nvPr>
            <p:ph idx="1"/>
          </p:nvPr>
        </p:nvSpPr>
        <p:spPr/>
        <p:txBody>
          <a:bodyPr/>
          <a:lstStyle/>
          <a:p>
            <a:r>
              <a:rPr lang="en-US" altLang="zh-CN"/>
              <a:t>Shared mobility: transportation services that are shared among users. </a:t>
            </a:r>
          </a:p>
          <a:p>
            <a:pPr lvl="1"/>
            <a:r>
              <a:rPr lang="en-US" altLang="zh-CN"/>
              <a:t>ride sharing, city express, food delivery</a:t>
            </a:r>
            <a:br>
              <a:rPr lang="en-US" altLang="zh-CN"/>
            </a:br>
            <a:endParaRPr lang="zh-CN" altLang="en-US"/>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3</a:t>
            </a:fld>
            <a:endParaRPr lang="en-US" altLang="ko-KR"/>
          </a:p>
        </p:txBody>
      </p:sp>
      <p:grpSp>
        <p:nvGrpSpPr>
          <p:cNvPr id="6" name="组合 5"/>
          <p:cNvGrpSpPr/>
          <p:nvPr/>
        </p:nvGrpSpPr>
        <p:grpSpPr>
          <a:xfrm>
            <a:off x="305780" y="2708920"/>
            <a:ext cx="8532440" cy="3681686"/>
            <a:chOff x="305780" y="2708920"/>
            <a:chExt cx="8532440" cy="3681686"/>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80" y="2708920"/>
              <a:ext cx="8532440" cy="3681686"/>
            </a:xfrm>
            <a:prstGeom prst="rect">
              <a:avLst/>
            </a:prstGeom>
          </p:spPr>
        </p:pic>
        <p:sp>
          <p:nvSpPr>
            <p:cNvPr id="5" name="文本框 4"/>
            <p:cNvSpPr txBox="1"/>
            <p:nvPr/>
          </p:nvSpPr>
          <p:spPr>
            <a:xfrm>
              <a:off x="683568" y="2824929"/>
              <a:ext cx="2016224" cy="323165"/>
            </a:xfrm>
            <a:prstGeom prst="rect">
              <a:avLst/>
            </a:prstGeom>
            <a:solidFill>
              <a:schemeClr val="bg1"/>
            </a:solidFill>
            <a:ln>
              <a:solidFill>
                <a:schemeClr val="accent1"/>
              </a:solidFill>
            </a:ln>
          </p:spPr>
          <p:txBody>
            <a:bodyPr wrap="square" lIns="0" tIns="0" rIns="0" bIns="0" rtlCol="0">
              <a:spAutoFit/>
            </a:bodyPr>
            <a:lstStyle/>
            <a:p>
              <a:pPr algn="ctr"/>
              <a:r>
                <a:rPr lang="en-US" altLang="zh-CN" sz="2100"/>
                <a:t>Ride Sharing</a:t>
              </a:r>
              <a:endParaRPr lang="zh-CN" altLang="en-US" sz="2100"/>
            </a:p>
          </p:txBody>
        </p:sp>
      </p:grpSp>
    </p:spTree>
    <p:extLst>
      <p:ext uri="{BB962C8B-B14F-4D97-AF65-F5344CB8AC3E}">
        <p14:creationId xmlns:p14="http://schemas.microsoft.com/office/powerpoint/2010/main" val="3523631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Example</a:t>
            </a:r>
            <a:endParaRPr lang="zh-CN" altLang="en-US"/>
          </a:p>
        </p:txBody>
      </p:sp>
      <p:sp>
        <p:nvSpPr>
          <p:cNvPr id="3" name="内容占位符 2"/>
          <p:cNvSpPr>
            <a:spLocks noGrp="1"/>
          </p:cNvSpPr>
          <p:nvPr>
            <p:ph idx="1"/>
          </p:nvPr>
        </p:nvSpPr>
        <p:spPr>
          <a:xfrm>
            <a:off x="457200" y="980728"/>
            <a:ext cx="6131024" cy="5688360"/>
          </a:xfrm>
        </p:spPr>
        <p:txBody>
          <a:bodyPr/>
          <a:lstStyle/>
          <a:p>
            <a:r>
              <a:rPr lang="en-US" altLang="zh-CN" dirty="0"/>
              <a:t>Step 1: Initialization</a:t>
            </a:r>
          </a:p>
          <a:p>
            <a:pPr lvl="1"/>
            <a:r>
              <a:rPr lang="en-US" altLang="zh-CN" dirty="0"/>
              <a:t>Initializing auxiliary arrays</a:t>
            </a:r>
          </a:p>
          <a:p>
            <a:pPr lvl="2"/>
            <a:r>
              <a:rPr lang="en-US" altLang="zh-CN" dirty="0"/>
              <a:t>slack[k]: </a:t>
            </a:r>
            <a:r>
              <a:rPr lang="en-US" altLang="zh-CN" dirty="0">
                <a:solidFill>
                  <a:srgbClr val="FF0000"/>
                </a:solidFill>
              </a:rPr>
              <a:t>maximal tolerable time</a:t>
            </a:r>
            <a:r>
              <a:rPr lang="en-US" altLang="zh-CN" dirty="0"/>
              <a:t> for detour between k-</a:t>
            </a:r>
            <a:r>
              <a:rPr lang="en-US" altLang="zh-CN" dirty="0" err="1"/>
              <a:t>th</a:t>
            </a:r>
            <a:r>
              <a:rPr lang="en-US" altLang="zh-CN" dirty="0"/>
              <a:t> and (k+1)-</a:t>
            </a:r>
            <a:r>
              <a:rPr lang="en-US" altLang="zh-CN" dirty="0" err="1"/>
              <a:t>th</a:t>
            </a:r>
            <a:endParaRPr lang="en-US" altLang="zh-CN" dirty="0"/>
          </a:p>
          <a:p>
            <a:pPr lvl="1"/>
            <a:endParaRPr lang="zh-CN" altLang="en-US" dirty="0"/>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30</a:t>
            </a:fld>
            <a:endParaRPr lang="en-US" altLang="ko-KR"/>
          </a:p>
        </p:txBody>
      </p:sp>
      <mc:AlternateContent xmlns:mc="http://schemas.openxmlformats.org/markup-compatibility/2006" xmlns:a14="http://schemas.microsoft.com/office/drawing/2010/main">
        <mc:Choice Requires="a14">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3</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5</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gridCol w="563396"/>
                    <a:gridCol w="563396"/>
                    <a:gridCol w="563396"/>
                    <a:gridCol w="563396"/>
                    <a:gridCol w="563396"/>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174" t="-1639" r="-40543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200000" t="-1639" r="-3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300000" t="-1639" r="-2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04348" t="-1639" r="-103261"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98925" t="-1639" r="-2151" b="-304918"/>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75" t="-101639" r="-500000" b="-204918"/>
                          </a:stretch>
                        </a:blipFill>
                      </a:tcPr>
                    </a:tc>
                    <a:tc>
                      <a:txBody>
                        <a:bodyPr/>
                        <a:lstStyle/>
                        <a:p>
                          <a:pPr algn="ctr"/>
                          <a:r>
                            <a:rPr lang="en-US" altLang="zh-CN" smtClean="0">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mtClean="0">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300000" t="-101639" r="-201075" b="-2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04348" t="-101639" r="-103261" b="-204918"/>
                          </a:stretch>
                        </a:blipFill>
                      </a:tcPr>
                    </a:tc>
                    <a:tc>
                      <a:txBody>
                        <a:bodyPr/>
                        <a:lstStyle/>
                        <a:p>
                          <a:pPr algn="ctr"/>
                          <a:r>
                            <a:rPr lang="en-US" altLang="zh-CN" smtClean="0">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75" t="-201639" r="-500000" b="-104918"/>
                          </a:stretch>
                        </a:blipFill>
                      </a:tcPr>
                    </a:tc>
                    <a:tc>
                      <a:txBody>
                        <a:bodyPr/>
                        <a:lstStyle/>
                        <a:p>
                          <a:pPr algn="ctr"/>
                          <a:r>
                            <a:rPr lang="en-US" altLang="zh-CN" smtClean="0">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smtClean="0">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300000" t="-201639" r="-201075" b="-1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04348" t="-201639" r="-103261" b="-104918"/>
                          </a:stretch>
                        </a:blipFill>
                      </a:tcPr>
                    </a:tc>
                    <a:tc>
                      <a:txBody>
                        <a:bodyPr/>
                        <a:lstStyle/>
                        <a:p>
                          <a:pPr algn="ctr"/>
                          <a:r>
                            <a:rPr lang="en-US" altLang="zh-CN" smtClean="0">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pic>
        <p:nvPicPr>
          <p:cNvPr id="56" name="图片 55"/>
          <p:cNvPicPr>
            <a:picLocks noChangeAspect="1"/>
          </p:cNvPicPr>
          <p:nvPr/>
        </p:nvPicPr>
        <p:blipFill>
          <a:blip r:embed="rId14"/>
          <a:stretch>
            <a:fillRect/>
          </a:stretch>
        </p:blipFill>
        <p:spPr>
          <a:xfrm>
            <a:off x="596494" y="2790487"/>
            <a:ext cx="5847398" cy="866775"/>
          </a:xfrm>
          <a:prstGeom prst="rect">
            <a:avLst/>
          </a:prstGeom>
        </p:spPr>
      </p:pic>
      <p:grpSp>
        <p:nvGrpSpPr>
          <p:cNvPr id="57" name="组合 56">
            <a:extLst>
              <a:ext uri="{FF2B5EF4-FFF2-40B4-BE49-F238E27FC236}">
                <a16:creationId xmlns:a16="http://schemas.microsoft.com/office/drawing/2014/main" id="{C227E788-147B-41EB-B6F9-C5DFA3E2F6DE}"/>
              </a:ext>
            </a:extLst>
          </p:cNvPr>
          <p:cNvGrpSpPr/>
          <p:nvPr/>
        </p:nvGrpSpPr>
        <p:grpSpPr>
          <a:xfrm>
            <a:off x="180112" y="3728263"/>
            <a:ext cx="4809019" cy="2801567"/>
            <a:chOff x="180112" y="3728263"/>
            <a:chExt cx="4809019" cy="2801567"/>
          </a:xfrm>
        </p:grpSpPr>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E73436CC-8F2A-4175-9FFA-F81C1DD83652}"/>
                    </a:ext>
                  </a:extLst>
                </p:cNvPr>
                <p:cNvSpPr txBox="1"/>
                <p:nvPr/>
              </p:nvSpPr>
              <p:spPr>
                <a:xfrm>
                  <a:off x="2204136" y="619127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58" name="文本框 57">
                  <a:extLst>
                    <a:ext uri="{FF2B5EF4-FFF2-40B4-BE49-F238E27FC236}">
                      <a16:creationId xmlns:a16="http://schemas.microsoft.com/office/drawing/2014/main" id="{E73436CC-8F2A-4175-9FFA-F81C1DD83652}"/>
                    </a:ext>
                  </a:extLst>
                </p:cNvPr>
                <p:cNvSpPr txBox="1">
                  <a:spLocks noRot="1" noChangeAspect="1" noMove="1" noResize="1" noEditPoints="1" noAdjustHandles="1" noChangeArrowheads="1" noChangeShapeType="1" noTextEdit="1"/>
                </p:cNvSpPr>
                <p:nvPr/>
              </p:nvSpPr>
              <p:spPr>
                <a:xfrm>
                  <a:off x="2204136" y="6191276"/>
                  <a:ext cx="636836" cy="338554"/>
                </a:xfrm>
                <a:prstGeom prst="rect">
                  <a:avLst/>
                </a:prstGeom>
                <a:blipFill>
                  <a:blip r:embed="rId15"/>
                  <a:stretch>
                    <a:fillRect r="-29808" b="-12727"/>
                  </a:stretch>
                </a:blipFill>
                <a:ln w="28575">
                  <a:noFill/>
                </a:ln>
              </p:spPr>
              <p:txBody>
                <a:bodyPr/>
                <a:lstStyle/>
                <a:p>
                  <a:r>
                    <a:rPr lang="zh-CN" altLang="en-US">
                      <a:noFill/>
                    </a:rPr>
                    <a:t> </a:t>
                  </a:r>
                </a:p>
              </p:txBody>
            </p:sp>
          </mc:Fallback>
        </mc:AlternateContent>
        <p:sp>
          <p:nvSpPr>
            <p:cNvPr id="59" name="文本框 58">
              <a:extLst>
                <a:ext uri="{FF2B5EF4-FFF2-40B4-BE49-F238E27FC236}">
                  <a16:creationId xmlns:a16="http://schemas.microsoft.com/office/drawing/2014/main" id="{DF8F5A8A-A516-4A54-B95A-D6C1F47E08B4}"/>
                </a:ext>
              </a:extLst>
            </p:cNvPr>
            <p:cNvSpPr txBox="1"/>
            <p:nvPr/>
          </p:nvSpPr>
          <p:spPr>
            <a:xfrm>
              <a:off x="1031871" y="5086675"/>
              <a:ext cx="360468"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1</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pic>
          <p:nvPicPr>
            <p:cNvPr id="60" name="图片 59">
              <a:extLst>
                <a:ext uri="{FF2B5EF4-FFF2-40B4-BE49-F238E27FC236}">
                  <a16:creationId xmlns:a16="http://schemas.microsoft.com/office/drawing/2014/main" id="{F8F035C4-587D-4164-AC0C-28678CE9D448}"/>
                </a:ext>
              </a:extLst>
            </p:cNvPr>
            <p:cNvPicPr>
              <a:picLocks noChangeAspect="1"/>
            </p:cNvPicPr>
            <p:nvPr/>
          </p:nvPicPr>
          <p:blipFill rotWithShape="1">
            <a:blip r:embed="rId16">
              <a:extLst>
                <a:ext uri="{28A0092B-C50C-407E-A947-70E740481C1C}">
                  <a14:useLocalDpi xmlns:a14="http://schemas.microsoft.com/office/drawing/2010/main"/>
                </a:ext>
              </a:extLst>
            </a:blip>
            <a:srcRect l="5510" t="36647" r="85597" b="49672"/>
            <a:stretch/>
          </p:blipFill>
          <p:spPr>
            <a:xfrm>
              <a:off x="1059909" y="4405404"/>
              <a:ext cx="396932" cy="361148"/>
            </a:xfrm>
            <a:prstGeom prst="rect">
              <a:avLst/>
            </a:prstGeom>
          </p:spPr>
        </p:pic>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53C515BA-887B-4C35-AAA2-3985A4B4D755}"/>
                    </a:ext>
                  </a:extLst>
                </p:cNvPr>
                <p:cNvSpPr txBox="1"/>
                <p:nvPr/>
              </p:nvSpPr>
              <p:spPr>
                <a:xfrm>
                  <a:off x="683568" y="5476353"/>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61" name="文本框 60">
                  <a:extLst>
                    <a:ext uri="{FF2B5EF4-FFF2-40B4-BE49-F238E27FC236}">
                      <a16:creationId xmlns:a16="http://schemas.microsoft.com/office/drawing/2014/main" id="{53C515BA-887B-4C35-AAA2-3985A4B4D755}"/>
                    </a:ext>
                  </a:extLst>
                </p:cNvPr>
                <p:cNvSpPr txBox="1">
                  <a:spLocks noRot="1" noChangeAspect="1" noMove="1" noResize="1" noEditPoints="1" noAdjustHandles="1" noChangeArrowheads="1" noChangeShapeType="1" noTextEdit="1"/>
                </p:cNvSpPr>
                <p:nvPr/>
              </p:nvSpPr>
              <p:spPr>
                <a:xfrm>
                  <a:off x="683568" y="5476353"/>
                  <a:ext cx="636836" cy="338554"/>
                </a:xfrm>
                <a:prstGeom prst="rect">
                  <a:avLst/>
                </a:prstGeom>
                <a:blipFill>
                  <a:blip r:embed="rId17"/>
                  <a:stretch>
                    <a:fillRect r="-29524" b="-10714"/>
                  </a:stretch>
                </a:blipFill>
              </p:spPr>
              <p:txBody>
                <a:bodyPr/>
                <a:lstStyle/>
                <a:p>
                  <a:r>
                    <a:rPr lang="zh-CN" altLang="en-US">
                      <a:noFill/>
                    </a:rPr>
                    <a:t> </a:t>
                  </a:r>
                </a:p>
              </p:txBody>
            </p:sp>
          </mc:Fallback>
        </mc:AlternateContent>
        <p:sp>
          <p:nvSpPr>
            <p:cNvPr id="62" name="椭圆 61">
              <a:extLst>
                <a:ext uri="{FF2B5EF4-FFF2-40B4-BE49-F238E27FC236}">
                  <a16:creationId xmlns:a16="http://schemas.microsoft.com/office/drawing/2014/main" id="{62A353C3-B91F-4A77-A0F6-60F982798EDB}"/>
                </a:ext>
              </a:extLst>
            </p:cNvPr>
            <p:cNvSpPr/>
            <p:nvPr/>
          </p:nvSpPr>
          <p:spPr>
            <a:xfrm>
              <a:off x="1238348" y="5355937"/>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E62E6454-074B-4D7F-BC93-A60F27EF884F}"/>
                </a:ext>
              </a:extLst>
            </p:cNvPr>
            <p:cNvSpPr/>
            <p:nvPr/>
          </p:nvSpPr>
          <p:spPr>
            <a:xfrm>
              <a:off x="3293117" y="4377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EAEFC5B8-199A-4603-B6A5-9606C3E94ACC}"/>
                </a:ext>
              </a:extLst>
            </p:cNvPr>
            <p:cNvSpPr/>
            <p:nvPr/>
          </p:nvSpPr>
          <p:spPr>
            <a:xfrm>
              <a:off x="2940554" y="53500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9307C003-FE6D-4317-AFF8-C7995CE6675F}"/>
                </a:ext>
              </a:extLst>
            </p:cNvPr>
            <p:cNvSpPr/>
            <p:nvPr/>
          </p:nvSpPr>
          <p:spPr>
            <a:xfrm>
              <a:off x="2287286" y="6118217"/>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3788F080-80A1-4EC1-933D-AF5C550F61AD}"/>
                </a:ext>
              </a:extLst>
            </p:cNvPr>
            <p:cNvSpPr/>
            <p:nvPr/>
          </p:nvSpPr>
          <p:spPr>
            <a:xfrm>
              <a:off x="4134199" y="4701658"/>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B84216F7-6389-41CF-93AE-2F30E1B89475}"/>
                    </a:ext>
                  </a:extLst>
                </p:cNvPr>
                <p:cNvSpPr txBox="1"/>
                <p:nvPr/>
              </p:nvSpPr>
              <p:spPr>
                <a:xfrm>
                  <a:off x="1893447" y="4222745"/>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67" name="文本框 66">
                  <a:extLst>
                    <a:ext uri="{FF2B5EF4-FFF2-40B4-BE49-F238E27FC236}">
                      <a16:creationId xmlns:a16="http://schemas.microsoft.com/office/drawing/2014/main" id="{B84216F7-6389-41CF-93AE-2F30E1B89475}"/>
                    </a:ext>
                  </a:extLst>
                </p:cNvPr>
                <p:cNvSpPr txBox="1">
                  <a:spLocks noRot="1" noChangeAspect="1" noMove="1" noResize="1" noEditPoints="1" noAdjustHandles="1" noChangeArrowheads="1" noChangeShapeType="1" noTextEdit="1"/>
                </p:cNvSpPr>
                <p:nvPr/>
              </p:nvSpPr>
              <p:spPr>
                <a:xfrm>
                  <a:off x="1893447" y="4222745"/>
                  <a:ext cx="636836" cy="338554"/>
                </a:xfrm>
                <a:prstGeom prst="rect">
                  <a:avLst/>
                </a:prstGeom>
                <a:blipFill>
                  <a:blip r:embed="rId18"/>
                  <a:stretch>
                    <a:fillRect r="-29808" b="-12727"/>
                  </a:stretch>
                </a:blipFill>
                <a:ln w="28575">
                  <a:noFill/>
                </a:ln>
              </p:spPr>
              <p:txBody>
                <a:bodyPr/>
                <a:lstStyle/>
                <a:p>
                  <a:r>
                    <a:rPr lang="zh-CN" altLang="en-US">
                      <a:noFill/>
                    </a:rPr>
                    <a:t> </a:t>
                  </a:r>
                </a:p>
              </p:txBody>
            </p:sp>
          </mc:Fallback>
        </mc:AlternateContent>
        <p:sp>
          <p:nvSpPr>
            <p:cNvPr id="68" name="椭圆 67">
              <a:extLst>
                <a:ext uri="{FF2B5EF4-FFF2-40B4-BE49-F238E27FC236}">
                  <a16:creationId xmlns:a16="http://schemas.microsoft.com/office/drawing/2014/main" id="{47839B84-DD44-4285-B9B8-73CE9088AA76}"/>
                </a:ext>
              </a:extLst>
            </p:cNvPr>
            <p:cNvSpPr/>
            <p:nvPr/>
          </p:nvSpPr>
          <p:spPr>
            <a:xfrm>
              <a:off x="4595611" y="5364095"/>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6813A3B2-A64F-45BF-B4F7-ED28E0E1DD24}"/>
                </a:ext>
              </a:extLst>
            </p:cNvPr>
            <p:cNvSpPr/>
            <p:nvPr/>
          </p:nvSpPr>
          <p:spPr>
            <a:xfrm>
              <a:off x="2068845" y="4593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a:extLst>
                <a:ext uri="{FF2B5EF4-FFF2-40B4-BE49-F238E27FC236}">
                  <a16:creationId xmlns:a16="http://schemas.microsoft.com/office/drawing/2014/main" id="{9FBD66AA-E1E3-4C94-BCD8-553C7CB83F50}"/>
                </a:ext>
              </a:extLst>
            </p:cNvPr>
            <p:cNvCxnSpPr>
              <a:stCxn id="62" idx="6"/>
              <a:endCxn id="64" idx="2"/>
            </p:cNvCxnSpPr>
            <p:nvPr/>
          </p:nvCxnSpPr>
          <p:spPr>
            <a:xfrm flipV="1">
              <a:off x="1382348" y="5422068"/>
              <a:ext cx="1558206" cy="5869"/>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8671A6DA-FA4B-4D53-9F74-4CDA15FB6F68}"/>
                </a:ext>
              </a:extLst>
            </p:cNvPr>
            <p:cNvCxnSpPr>
              <a:stCxn id="95" idx="7"/>
              <a:endCxn id="69" idx="2"/>
            </p:cNvCxnSpPr>
            <p:nvPr/>
          </p:nvCxnSpPr>
          <p:spPr>
            <a:xfrm flipV="1">
              <a:off x="1357977" y="4665658"/>
              <a:ext cx="710868" cy="35121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22749A0B-EF7E-49D3-9E17-9DDA586CA913}"/>
                </a:ext>
              </a:extLst>
            </p:cNvPr>
            <p:cNvCxnSpPr>
              <a:stCxn id="64" idx="3"/>
              <a:endCxn id="65" idx="7"/>
            </p:cNvCxnSpPr>
            <p:nvPr/>
          </p:nvCxnSpPr>
          <p:spPr>
            <a:xfrm flipH="1">
              <a:off x="2410198" y="5472980"/>
              <a:ext cx="551444" cy="666325"/>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F3EC0955-4DAB-4011-A538-950B20DE0E56}"/>
                </a:ext>
              </a:extLst>
            </p:cNvPr>
            <p:cNvCxnSpPr>
              <a:stCxn id="65" idx="6"/>
              <a:endCxn id="68" idx="4"/>
            </p:cNvCxnSpPr>
            <p:nvPr/>
          </p:nvCxnSpPr>
          <p:spPr>
            <a:xfrm flipV="1">
              <a:off x="2431286" y="5508095"/>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011E9B98-4E6D-4F61-8FC3-8CC0D9042996}"/>
                </a:ext>
              </a:extLst>
            </p:cNvPr>
            <p:cNvCxnSpPr>
              <a:stCxn id="62" idx="5"/>
              <a:endCxn id="65" idx="2"/>
            </p:cNvCxnSpPr>
            <p:nvPr/>
          </p:nvCxnSpPr>
          <p:spPr>
            <a:xfrm>
              <a:off x="1361260" y="5478849"/>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1DD2DBB1-5D27-4AA6-A926-B23DC0BC6ACA}"/>
                </a:ext>
              </a:extLst>
            </p:cNvPr>
            <p:cNvCxnSpPr>
              <a:stCxn id="69" idx="7"/>
              <a:endCxn id="63" idx="2"/>
            </p:cNvCxnSpPr>
            <p:nvPr/>
          </p:nvCxnSpPr>
          <p:spPr>
            <a:xfrm flipV="1">
              <a:off x="2191757" y="4449658"/>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10DB34FC-D51E-424E-9D66-5EF535C17D7C}"/>
                </a:ext>
              </a:extLst>
            </p:cNvPr>
            <p:cNvCxnSpPr>
              <a:stCxn id="66" idx="5"/>
              <a:endCxn id="68" idx="0"/>
            </p:cNvCxnSpPr>
            <p:nvPr/>
          </p:nvCxnSpPr>
          <p:spPr>
            <a:xfrm>
              <a:off x="4257111" y="4824570"/>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EFE8D780-0868-4C3C-B5AA-E6D3931D8B5A}"/>
                </a:ext>
              </a:extLst>
            </p:cNvPr>
            <p:cNvCxnSpPr>
              <a:stCxn id="63" idx="6"/>
              <a:endCxn id="66" idx="1"/>
            </p:cNvCxnSpPr>
            <p:nvPr/>
          </p:nvCxnSpPr>
          <p:spPr>
            <a:xfrm>
              <a:off x="3437117" y="4449658"/>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386220F6-538B-4812-AB3A-1E850A9D5057}"/>
                </a:ext>
              </a:extLst>
            </p:cNvPr>
            <p:cNvCxnSpPr>
              <a:stCxn id="64" idx="6"/>
              <a:endCxn id="68" idx="2"/>
            </p:cNvCxnSpPr>
            <p:nvPr/>
          </p:nvCxnSpPr>
          <p:spPr>
            <a:xfrm>
              <a:off x="3084554" y="5422068"/>
              <a:ext cx="1511057" cy="14027"/>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5F503F93-D39C-4204-A88D-2C32E4C52012}"/>
                </a:ext>
              </a:extLst>
            </p:cNvPr>
            <p:cNvCxnSpPr/>
            <p:nvPr/>
          </p:nvCxnSpPr>
          <p:spPr>
            <a:xfrm flipV="1">
              <a:off x="3063466" y="4824426"/>
              <a:ext cx="1091821" cy="546586"/>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BB2CB043-D1AD-4B5E-B643-B88E75FED7ED}"/>
                    </a:ext>
                  </a:extLst>
                </p:cNvPr>
                <p:cNvSpPr txBox="1"/>
                <p:nvPr/>
              </p:nvSpPr>
              <p:spPr>
                <a:xfrm>
                  <a:off x="2522554" y="4996423"/>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80" name="文本框 79">
                  <a:extLst>
                    <a:ext uri="{FF2B5EF4-FFF2-40B4-BE49-F238E27FC236}">
                      <a16:creationId xmlns:a16="http://schemas.microsoft.com/office/drawing/2014/main" id="{BB2CB043-D1AD-4B5E-B643-B88E75FED7ED}"/>
                    </a:ext>
                  </a:extLst>
                </p:cNvPr>
                <p:cNvSpPr txBox="1">
                  <a:spLocks noRot="1" noChangeAspect="1" noMove="1" noResize="1" noEditPoints="1" noAdjustHandles="1" noChangeArrowheads="1" noChangeShapeType="1" noTextEdit="1"/>
                </p:cNvSpPr>
                <p:nvPr/>
              </p:nvSpPr>
              <p:spPr>
                <a:xfrm>
                  <a:off x="2522554" y="4996423"/>
                  <a:ext cx="636836" cy="338554"/>
                </a:xfrm>
                <a:prstGeom prst="rect">
                  <a:avLst/>
                </a:prstGeom>
                <a:blipFill>
                  <a:blip r:embed="rId19"/>
                  <a:stretch>
                    <a:fillRect r="-29808" b="-12727"/>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B4C5B06C-9351-4D57-B05C-BB591457279A}"/>
                    </a:ext>
                  </a:extLst>
                </p:cNvPr>
                <p:cNvSpPr txBox="1"/>
                <p:nvPr/>
              </p:nvSpPr>
              <p:spPr>
                <a:xfrm>
                  <a:off x="2966612" y="402915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81" name="文本框 80">
                  <a:extLst>
                    <a:ext uri="{FF2B5EF4-FFF2-40B4-BE49-F238E27FC236}">
                      <a16:creationId xmlns:a16="http://schemas.microsoft.com/office/drawing/2014/main" id="{B4C5B06C-9351-4D57-B05C-BB591457279A}"/>
                    </a:ext>
                  </a:extLst>
                </p:cNvPr>
                <p:cNvSpPr txBox="1">
                  <a:spLocks noRot="1" noChangeAspect="1" noMove="1" noResize="1" noEditPoints="1" noAdjustHandles="1" noChangeArrowheads="1" noChangeShapeType="1" noTextEdit="1"/>
                </p:cNvSpPr>
                <p:nvPr/>
              </p:nvSpPr>
              <p:spPr>
                <a:xfrm>
                  <a:off x="2966612" y="4029157"/>
                  <a:ext cx="636836" cy="338554"/>
                </a:xfrm>
                <a:prstGeom prst="rect">
                  <a:avLst/>
                </a:prstGeom>
                <a:blipFill>
                  <a:blip r:embed="rId20"/>
                  <a:stretch>
                    <a:fillRect r="-29808"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36AC67B3-B0AD-43ED-AF3A-40D5DA59F603}"/>
                    </a:ext>
                  </a:extLst>
                </p:cNvPr>
                <p:cNvSpPr txBox="1"/>
                <p:nvPr/>
              </p:nvSpPr>
              <p:spPr>
                <a:xfrm>
                  <a:off x="4352295" y="551742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82" name="文本框 81">
                  <a:extLst>
                    <a:ext uri="{FF2B5EF4-FFF2-40B4-BE49-F238E27FC236}">
                      <a16:creationId xmlns:a16="http://schemas.microsoft.com/office/drawing/2014/main" id="{36AC67B3-B0AD-43ED-AF3A-40D5DA59F603}"/>
                    </a:ext>
                  </a:extLst>
                </p:cNvPr>
                <p:cNvSpPr txBox="1">
                  <a:spLocks noRot="1" noChangeAspect="1" noMove="1" noResize="1" noEditPoints="1" noAdjustHandles="1" noChangeArrowheads="1" noChangeShapeType="1" noTextEdit="1"/>
                </p:cNvSpPr>
                <p:nvPr/>
              </p:nvSpPr>
              <p:spPr>
                <a:xfrm>
                  <a:off x="4352295" y="5517426"/>
                  <a:ext cx="636836" cy="338554"/>
                </a:xfrm>
                <a:prstGeom prst="rect">
                  <a:avLst/>
                </a:prstGeom>
                <a:blipFill>
                  <a:blip r:embed="rId21"/>
                  <a:stretch>
                    <a:fillRect r="-46154" b="-10714"/>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97C53D4F-59C2-44D6-8DC8-FFC05A900C8E}"/>
                    </a:ext>
                  </a:extLst>
                </p:cNvPr>
                <p:cNvSpPr txBox="1"/>
                <p:nvPr/>
              </p:nvSpPr>
              <p:spPr>
                <a:xfrm>
                  <a:off x="3877467" y="4356091"/>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83" name="文本框 82">
                  <a:extLst>
                    <a:ext uri="{FF2B5EF4-FFF2-40B4-BE49-F238E27FC236}">
                      <a16:creationId xmlns:a16="http://schemas.microsoft.com/office/drawing/2014/main" id="{97C53D4F-59C2-44D6-8DC8-FFC05A900C8E}"/>
                    </a:ext>
                  </a:extLst>
                </p:cNvPr>
                <p:cNvSpPr txBox="1">
                  <a:spLocks noRot="1" noChangeAspect="1" noMove="1" noResize="1" noEditPoints="1" noAdjustHandles="1" noChangeArrowheads="1" noChangeShapeType="1" noTextEdit="1"/>
                </p:cNvSpPr>
                <p:nvPr/>
              </p:nvSpPr>
              <p:spPr>
                <a:xfrm>
                  <a:off x="3877467" y="4356091"/>
                  <a:ext cx="636836" cy="338554"/>
                </a:xfrm>
                <a:prstGeom prst="rect">
                  <a:avLst/>
                </a:prstGeom>
                <a:blipFill>
                  <a:blip r:embed="rId22"/>
                  <a:stretch>
                    <a:fillRect r="-29524" b="-12727"/>
                  </a:stretch>
                </a:blipFill>
                <a:ln w="28575">
                  <a:noFill/>
                </a:ln>
              </p:spPr>
              <p:txBody>
                <a:bodyPr/>
                <a:lstStyle/>
                <a:p>
                  <a:r>
                    <a:rPr lang="zh-CN" altLang="en-US">
                      <a:noFill/>
                    </a:rPr>
                    <a:t> </a:t>
                  </a:r>
                </a:p>
              </p:txBody>
            </p:sp>
          </mc:Fallback>
        </mc:AlternateContent>
        <p:sp>
          <p:nvSpPr>
            <p:cNvPr id="84" name="文本框 83">
              <a:extLst>
                <a:ext uri="{FF2B5EF4-FFF2-40B4-BE49-F238E27FC236}">
                  <a16:creationId xmlns:a16="http://schemas.microsoft.com/office/drawing/2014/main" id="{90EFD7C5-ED3D-4EE7-849A-503A088CA081}"/>
                </a:ext>
              </a:extLst>
            </p:cNvPr>
            <p:cNvSpPr txBox="1"/>
            <p:nvPr/>
          </p:nvSpPr>
          <p:spPr>
            <a:xfrm>
              <a:off x="1380720" y="46009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5" name="文本框 84">
              <a:extLst>
                <a:ext uri="{FF2B5EF4-FFF2-40B4-BE49-F238E27FC236}">
                  <a16:creationId xmlns:a16="http://schemas.microsoft.com/office/drawing/2014/main" id="{78C2DFAD-C4EC-4D18-9E04-8F6948BC69CE}"/>
                </a:ext>
              </a:extLst>
            </p:cNvPr>
            <p:cNvSpPr txBox="1"/>
            <p:nvPr/>
          </p:nvSpPr>
          <p:spPr>
            <a:xfrm>
              <a:off x="1965674" y="513386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6" name="文本框 85">
              <a:extLst>
                <a:ext uri="{FF2B5EF4-FFF2-40B4-BE49-F238E27FC236}">
                  <a16:creationId xmlns:a16="http://schemas.microsoft.com/office/drawing/2014/main" id="{93E6676B-7D7B-467B-B9E3-6EED70104872}"/>
                </a:ext>
              </a:extLst>
            </p:cNvPr>
            <p:cNvSpPr txBox="1"/>
            <p:nvPr/>
          </p:nvSpPr>
          <p:spPr>
            <a:xfrm>
              <a:off x="1630574" y="5783472"/>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7" name="文本框 86">
              <a:extLst>
                <a:ext uri="{FF2B5EF4-FFF2-40B4-BE49-F238E27FC236}">
                  <a16:creationId xmlns:a16="http://schemas.microsoft.com/office/drawing/2014/main" id="{C708349F-305F-41BF-8CC0-AF7C415FA7EF}"/>
                </a:ext>
              </a:extLst>
            </p:cNvPr>
            <p:cNvSpPr txBox="1"/>
            <p:nvPr/>
          </p:nvSpPr>
          <p:spPr>
            <a:xfrm>
              <a:off x="3520193" y="58278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8" name="文本框 87">
              <a:extLst>
                <a:ext uri="{FF2B5EF4-FFF2-40B4-BE49-F238E27FC236}">
                  <a16:creationId xmlns:a16="http://schemas.microsoft.com/office/drawing/2014/main" id="{9F84DD96-5944-4A5E-8459-C2A9229109B2}"/>
                </a:ext>
              </a:extLst>
            </p:cNvPr>
            <p:cNvSpPr txBox="1"/>
            <p:nvPr/>
          </p:nvSpPr>
          <p:spPr>
            <a:xfrm>
              <a:off x="3431938" y="47780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9" name="文本框 88">
              <a:extLst>
                <a:ext uri="{FF2B5EF4-FFF2-40B4-BE49-F238E27FC236}">
                  <a16:creationId xmlns:a16="http://schemas.microsoft.com/office/drawing/2014/main" id="{931ED8A4-DB32-44EE-B534-149972B291C9}"/>
                </a:ext>
              </a:extLst>
            </p:cNvPr>
            <p:cNvSpPr txBox="1"/>
            <p:nvPr/>
          </p:nvSpPr>
          <p:spPr>
            <a:xfrm>
              <a:off x="2463512" y="5516664"/>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0" name="文本框 89">
              <a:extLst>
                <a:ext uri="{FF2B5EF4-FFF2-40B4-BE49-F238E27FC236}">
                  <a16:creationId xmlns:a16="http://schemas.microsoft.com/office/drawing/2014/main" id="{78075563-749A-4CC4-A57E-B08ACE733F2E}"/>
                </a:ext>
              </a:extLst>
            </p:cNvPr>
            <p:cNvSpPr txBox="1"/>
            <p:nvPr/>
          </p:nvSpPr>
          <p:spPr>
            <a:xfrm>
              <a:off x="2657340" y="423414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1" name="文本框 90">
              <a:extLst>
                <a:ext uri="{FF2B5EF4-FFF2-40B4-BE49-F238E27FC236}">
                  <a16:creationId xmlns:a16="http://schemas.microsoft.com/office/drawing/2014/main" id="{40C0F368-FF0B-47FA-B2D0-C961BFDC8DE2}"/>
                </a:ext>
              </a:extLst>
            </p:cNvPr>
            <p:cNvSpPr txBox="1"/>
            <p:nvPr/>
          </p:nvSpPr>
          <p:spPr>
            <a:xfrm>
              <a:off x="3666502" y="4248265"/>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2" name="文本框 91">
              <a:extLst>
                <a:ext uri="{FF2B5EF4-FFF2-40B4-BE49-F238E27FC236}">
                  <a16:creationId xmlns:a16="http://schemas.microsoft.com/office/drawing/2014/main" id="{92DF910C-D170-424C-9912-EC675D34580D}"/>
                </a:ext>
              </a:extLst>
            </p:cNvPr>
            <p:cNvSpPr txBox="1"/>
            <p:nvPr/>
          </p:nvSpPr>
          <p:spPr>
            <a:xfrm>
              <a:off x="4499290" y="48244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3" name="文本框 92">
              <a:extLst>
                <a:ext uri="{FF2B5EF4-FFF2-40B4-BE49-F238E27FC236}">
                  <a16:creationId xmlns:a16="http://schemas.microsoft.com/office/drawing/2014/main" id="{8ABCF3CA-5BB1-4583-A690-74596801A508}"/>
                </a:ext>
              </a:extLst>
            </p:cNvPr>
            <p:cNvSpPr txBox="1"/>
            <p:nvPr/>
          </p:nvSpPr>
          <p:spPr>
            <a:xfrm>
              <a:off x="3824556" y="538841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252AD163-BAB9-43BE-9ABD-025464DE5328}"/>
                    </a:ext>
                  </a:extLst>
                </p:cNvPr>
                <p:cNvSpPr txBox="1"/>
                <p:nvPr/>
              </p:nvSpPr>
              <p:spPr>
                <a:xfrm>
                  <a:off x="967559" y="419258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94" name="文本框 93">
                  <a:extLst>
                    <a:ext uri="{FF2B5EF4-FFF2-40B4-BE49-F238E27FC236}">
                      <a16:creationId xmlns:a16="http://schemas.microsoft.com/office/drawing/2014/main" id="{252AD163-BAB9-43BE-9ABD-025464DE5328}"/>
                    </a:ext>
                  </a:extLst>
                </p:cNvPr>
                <p:cNvSpPr txBox="1">
                  <a:spLocks noRot="1" noChangeAspect="1" noMove="1" noResize="1" noEditPoints="1" noAdjustHandles="1" noChangeArrowheads="1" noChangeShapeType="1" noTextEdit="1"/>
                </p:cNvSpPr>
                <p:nvPr/>
              </p:nvSpPr>
              <p:spPr>
                <a:xfrm>
                  <a:off x="967559" y="4192582"/>
                  <a:ext cx="636836" cy="338554"/>
                </a:xfrm>
                <a:prstGeom prst="rect">
                  <a:avLst/>
                </a:prstGeom>
                <a:blipFill>
                  <a:blip r:embed="rId23"/>
                  <a:stretch>
                    <a:fillRect/>
                  </a:stretch>
                </a:blipFill>
              </p:spPr>
              <p:txBody>
                <a:bodyPr/>
                <a:lstStyle/>
                <a:p>
                  <a:r>
                    <a:rPr lang="zh-CN" altLang="en-US">
                      <a:noFill/>
                    </a:rPr>
                    <a:t> </a:t>
                  </a:r>
                </a:p>
              </p:txBody>
            </p:sp>
          </mc:Fallback>
        </mc:AlternateContent>
        <p:sp>
          <p:nvSpPr>
            <p:cNvPr id="95" name="椭圆 94">
              <a:extLst>
                <a:ext uri="{FF2B5EF4-FFF2-40B4-BE49-F238E27FC236}">
                  <a16:creationId xmlns:a16="http://schemas.microsoft.com/office/drawing/2014/main" id="{4A917350-892B-4C1C-94CC-75E86B5CE0E7}"/>
                </a:ext>
              </a:extLst>
            </p:cNvPr>
            <p:cNvSpPr/>
            <p:nvPr/>
          </p:nvSpPr>
          <p:spPr>
            <a:xfrm>
              <a:off x="1235065" y="4995784"/>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a:extLst>
                <a:ext uri="{FF2B5EF4-FFF2-40B4-BE49-F238E27FC236}">
                  <a16:creationId xmlns:a16="http://schemas.microsoft.com/office/drawing/2014/main" id="{287AB7EC-26A5-4BDF-88D0-09CCA014EF3C}"/>
                </a:ext>
              </a:extLst>
            </p:cNvPr>
            <p:cNvCxnSpPr>
              <a:stCxn id="95" idx="4"/>
              <a:endCxn id="62" idx="0"/>
            </p:cNvCxnSpPr>
            <p:nvPr/>
          </p:nvCxnSpPr>
          <p:spPr>
            <a:xfrm>
              <a:off x="1307065" y="5139784"/>
              <a:ext cx="3283" cy="216153"/>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9A7A6CC1-A250-44EC-B79D-962CD4B2C377}"/>
                    </a:ext>
                  </a:extLst>
                </p:cNvPr>
                <p:cNvSpPr txBox="1"/>
                <p:nvPr/>
              </p:nvSpPr>
              <p:spPr>
                <a:xfrm>
                  <a:off x="689793" y="467053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97" name="文本框 96">
                  <a:extLst>
                    <a:ext uri="{FF2B5EF4-FFF2-40B4-BE49-F238E27FC236}">
                      <a16:creationId xmlns:a16="http://schemas.microsoft.com/office/drawing/2014/main" id="{9A7A6CC1-A250-44EC-B79D-962CD4B2C377}"/>
                    </a:ext>
                  </a:extLst>
                </p:cNvPr>
                <p:cNvSpPr txBox="1">
                  <a:spLocks noRot="1" noChangeAspect="1" noMove="1" noResize="1" noEditPoints="1" noAdjustHandles="1" noChangeArrowheads="1" noChangeShapeType="1" noTextEdit="1"/>
                </p:cNvSpPr>
                <p:nvPr/>
              </p:nvSpPr>
              <p:spPr>
                <a:xfrm>
                  <a:off x="689793" y="4670538"/>
                  <a:ext cx="636836" cy="338554"/>
                </a:xfrm>
                <a:prstGeom prst="rect">
                  <a:avLst/>
                </a:prstGeom>
                <a:blipFill>
                  <a:blip r:embed="rId24"/>
                  <a:stretch>
                    <a:fillRect r="-28571" b="-10714"/>
                  </a:stretch>
                </a:blipFill>
              </p:spPr>
              <p:txBody>
                <a:bodyPr/>
                <a:lstStyle/>
                <a:p>
                  <a:r>
                    <a:rPr lang="zh-CN" altLang="en-US">
                      <a:noFill/>
                    </a:rPr>
                    <a:t> </a:t>
                  </a:r>
                </a:p>
              </p:txBody>
            </p:sp>
          </mc:Fallback>
        </mc:AlternateContent>
        <p:pic>
          <p:nvPicPr>
            <p:cNvPr id="98" name="图片 97">
              <a:extLst>
                <a:ext uri="{FF2B5EF4-FFF2-40B4-BE49-F238E27FC236}">
                  <a16:creationId xmlns:a16="http://schemas.microsoft.com/office/drawing/2014/main" id="{ED1E0B5D-26CC-4577-AEA3-10A16CC481C9}"/>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90536" y="5143183"/>
              <a:ext cx="413770" cy="413770"/>
            </a:xfrm>
            <a:prstGeom prst="rect">
              <a:avLst/>
            </a:prstGeom>
          </p:spPr>
        </p:pic>
        <p:pic>
          <p:nvPicPr>
            <p:cNvPr id="99" name="图片 98">
              <a:extLst>
                <a:ext uri="{FF2B5EF4-FFF2-40B4-BE49-F238E27FC236}">
                  <a16:creationId xmlns:a16="http://schemas.microsoft.com/office/drawing/2014/main" id="{6C62D52C-948F-48D3-B2D6-3E2C57F6309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27560" y="6100613"/>
              <a:ext cx="413770" cy="413770"/>
            </a:xfrm>
            <a:prstGeom prst="rect">
              <a:avLst/>
            </a:prstGeom>
            <a:ln w="28575">
              <a:noFill/>
            </a:ln>
          </p:spPr>
        </p:pic>
        <p:grpSp>
          <p:nvGrpSpPr>
            <p:cNvPr id="100" name="组合 99">
              <a:extLst>
                <a:ext uri="{FF2B5EF4-FFF2-40B4-BE49-F238E27FC236}">
                  <a16:creationId xmlns:a16="http://schemas.microsoft.com/office/drawing/2014/main" id="{BD9C0F7D-150F-48B0-A947-F959EA4C5110}"/>
                </a:ext>
              </a:extLst>
            </p:cNvPr>
            <p:cNvGrpSpPr/>
            <p:nvPr/>
          </p:nvGrpSpPr>
          <p:grpSpPr>
            <a:xfrm>
              <a:off x="180112" y="4031443"/>
              <a:ext cx="1713186" cy="307777"/>
              <a:chOff x="180112" y="4031443"/>
              <a:chExt cx="1713186" cy="307777"/>
            </a:xfrm>
          </p:grpSpPr>
          <p:cxnSp>
            <p:nvCxnSpPr>
              <p:cNvPr id="104" name="直接箭头连接符 103">
                <a:extLst>
                  <a:ext uri="{FF2B5EF4-FFF2-40B4-BE49-F238E27FC236}">
                    <a16:creationId xmlns:a16="http://schemas.microsoft.com/office/drawing/2014/main" id="{BCD3F45A-DEF5-4B6F-8F30-9C3ED6116539}"/>
                  </a:ext>
                </a:extLst>
              </p:cNvPr>
              <p:cNvCxnSpPr/>
              <p:nvPr/>
            </p:nvCxnSpPr>
            <p:spPr>
              <a:xfrm>
                <a:off x="180112" y="4216109"/>
                <a:ext cx="5005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 name="文本框 104">
                <a:extLst>
                  <a:ext uri="{FF2B5EF4-FFF2-40B4-BE49-F238E27FC236}">
                    <a16:creationId xmlns:a16="http://schemas.microsoft.com/office/drawing/2014/main" id="{3FC6D523-D909-46D5-92B6-8841D1A86CC9}"/>
                  </a:ext>
                </a:extLst>
              </p:cNvPr>
              <p:cNvSpPr txBox="1"/>
              <p:nvPr/>
            </p:nvSpPr>
            <p:spPr>
              <a:xfrm>
                <a:off x="780162" y="4031443"/>
                <a:ext cx="1113136" cy="307777"/>
              </a:xfrm>
              <a:prstGeom prst="rect">
                <a:avLst/>
              </a:prstGeom>
              <a:noFill/>
            </p:spPr>
            <p:txBody>
              <a:bodyPr wrap="square" rtlCol="0">
                <a:spAutoFit/>
              </a:bodyPr>
              <a:lstStyle/>
              <a:p>
                <a:r>
                  <a:rPr lang="en-US" altLang="zh-CN"/>
                  <a:t>new route</a:t>
                </a:r>
                <a:endParaRPr lang="zh-CN" altLang="en-US"/>
              </a:p>
            </p:txBody>
          </p:sp>
        </p:grpSp>
        <p:grpSp>
          <p:nvGrpSpPr>
            <p:cNvPr id="101" name="组合 100">
              <a:extLst>
                <a:ext uri="{FF2B5EF4-FFF2-40B4-BE49-F238E27FC236}">
                  <a16:creationId xmlns:a16="http://schemas.microsoft.com/office/drawing/2014/main" id="{18BD6B7F-0490-4667-89F9-D032CE407707}"/>
                </a:ext>
              </a:extLst>
            </p:cNvPr>
            <p:cNvGrpSpPr/>
            <p:nvPr/>
          </p:nvGrpSpPr>
          <p:grpSpPr>
            <a:xfrm>
              <a:off x="180112" y="3728263"/>
              <a:ext cx="1646408" cy="307777"/>
              <a:chOff x="183836" y="3728263"/>
              <a:chExt cx="1646408" cy="307777"/>
            </a:xfrm>
          </p:grpSpPr>
          <p:cxnSp>
            <p:nvCxnSpPr>
              <p:cNvPr id="102" name="直接箭头连接符 101">
                <a:extLst>
                  <a:ext uri="{FF2B5EF4-FFF2-40B4-BE49-F238E27FC236}">
                    <a16:creationId xmlns:a16="http://schemas.microsoft.com/office/drawing/2014/main" id="{E947BED6-7290-46D3-A139-16B92E3B344F}"/>
                  </a:ext>
                </a:extLst>
              </p:cNvPr>
              <p:cNvCxnSpPr/>
              <p:nvPr/>
            </p:nvCxnSpPr>
            <p:spPr>
              <a:xfrm>
                <a:off x="183836" y="3912929"/>
                <a:ext cx="50051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3" name="文本框 102">
                <a:extLst>
                  <a:ext uri="{FF2B5EF4-FFF2-40B4-BE49-F238E27FC236}">
                    <a16:creationId xmlns:a16="http://schemas.microsoft.com/office/drawing/2014/main" id="{D8A21275-65D1-4582-AE39-9062F2FF97BE}"/>
                  </a:ext>
                </a:extLst>
              </p:cNvPr>
              <p:cNvSpPr txBox="1"/>
              <p:nvPr/>
            </p:nvSpPr>
            <p:spPr>
              <a:xfrm>
                <a:off x="783886" y="3728263"/>
                <a:ext cx="1046358" cy="307777"/>
              </a:xfrm>
              <a:prstGeom prst="rect">
                <a:avLst/>
              </a:prstGeom>
              <a:noFill/>
            </p:spPr>
            <p:txBody>
              <a:bodyPr wrap="square" rtlCol="0">
                <a:spAutoFit/>
              </a:bodyPr>
              <a:lstStyle/>
              <a:p>
                <a:r>
                  <a:rPr lang="en-US" altLang="zh-CN"/>
                  <a:t>old route</a:t>
                </a:r>
                <a:endParaRPr lang="zh-CN" altLang="en-US"/>
              </a:p>
            </p:txBody>
          </p:sp>
        </p:grpSp>
      </p:grpSp>
      <mc:AlternateContent xmlns:mc="http://schemas.openxmlformats.org/markup-compatibility/2006" xmlns:a14="http://schemas.microsoft.com/office/drawing/2010/main">
        <mc:Choice Requires="a14">
          <p:graphicFrame>
            <p:nvGraphicFramePr>
              <p:cNvPr id="107" name="表格 106">
                <a:extLst>
                  <a:ext uri="{FF2B5EF4-FFF2-40B4-BE49-F238E27FC236}">
                    <a16:creationId xmlns:a16="http://schemas.microsoft.com/office/drawing/2014/main" id="{FF74902F-5C92-43B0-976F-A04984C0DE5E}"/>
                  </a:ext>
                </a:extLst>
              </p:cNvPr>
              <p:cNvGraphicFramePr>
                <a:graphicFrameLocks noGrp="1"/>
              </p:cNvGraphicFramePr>
              <p:nvPr>
                <p:extLst>
                  <p:ext uri="{D42A27DB-BD31-4B8C-83A1-F6EECF244321}">
                    <p14:modId xmlns:p14="http://schemas.microsoft.com/office/powerpoint/2010/main" val="768057467"/>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370840">
                    <a:tc>
                      <a:txBody>
                        <a:bodyPr/>
                        <a:lstStyle/>
                        <a:p>
                          <a:pPr algn="ctr"/>
                          <a:r>
                            <a:rPr lang="en-US" altLang="zh-CN" dirty="0">
                              <a:solidFill>
                                <a:schemeClr val="tx1"/>
                              </a:solidFill>
                            </a:rPr>
                            <a:t>k</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0</a:t>
                          </a:r>
                        </a:p>
                        <a:p>
                          <a:pPr algn="ct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𝟏</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𝟐</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𝟒</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a:solidFill>
                                <a:schemeClr val="tx1"/>
                              </a:solidFill>
                            </a:rPr>
                            <a:t>arr</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altLang="zh-CN" dirty="0">
                              <a:solidFill>
                                <a:srgbClr val="FF0000"/>
                              </a:solidFill>
                            </a:rPr>
                            <a:t>slack</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7</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7</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solidFill>
                                      <a:srgbClr val="FF0000"/>
                                    </a:solidFill>
                                    <a:latin typeface="Cambria Math" panose="02040503050406030204" pitchFamily="18" charset="0"/>
                                  </a:rPr>
                                  <m:t>∞</m:t>
                                </m:r>
                              </m:oMath>
                            </m:oMathPara>
                          </a14:m>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107" name="表格 106">
                <a:extLst>
                  <a:ext uri="{FF2B5EF4-FFF2-40B4-BE49-F238E27FC236}">
                    <a16:creationId xmlns:a16="http://schemas.microsoft.com/office/drawing/2014/main" id="{FF74902F-5C92-43B0-976F-A04984C0DE5E}"/>
                  </a:ext>
                </a:extLst>
              </p:cNvPr>
              <p:cNvGraphicFramePr>
                <a:graphicFrameLocks noGrp="1"/>
              </p:cNvGraphicFramePr>
              <p:nvPr>
                <p:extLst>
                  <p:ext uri="{D42A27DB-BD31-4B8C-83A1-F6EECF244321}">
                    <p14:modId xmlns:p14="http://schemas.microsoft.com/office/powerpoint/2010/main" val="768057467"/>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640080">
                    <a:tc>
                      <a:txBody>
                        <a:bodyPr/>
                        <a:lstStyle/>
                        <a:p>
                          <a:pPr algn="ctr"/>
                          <a:r>
                            <a:rPr lang="en-US" altLang="zh-CN" dirty="0">
                              <a:solidFill>
                                <a:schemeClr val="tx1"/>
                              </a:solidFill>
                            </a:rPr>
                            <a:t>k</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stretch>
                            <a:fillRect l="-115534" t="-4762" r="-200971" b="-29238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stretch>
                            <a:fillRect l="-217647" t="-4762" r="-102941" b="-292381"/>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stretch>
                            <a:fillRect l="-314563" t="-4762" r="-1942" b="-292381"/>
                          </a:stretch>
                        </a:blipFill>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stretch>
                            <a:fillRect l="-115534" t="-180328" r="-200971" b="-403279"/>
                          </a:stretch>
                        </a:blipFill>
                      </a:tcPr>
                    </a:tc>
                    <a:tc>
                      <a:txBody>
                        <a:bodyPr/>
                        <a:lstStyle/>
                        <a:p>
                          <a:pPr algn="ctr"/>
                          <a:r>
                            <a:rPr lang="en-US" altLang="zh-CN" dirty="0">
                              <a:solidFill>
                                <a:schemeClr val="tx1"/>
                              </a:solidFill>
                            </a:rPr>
                            <a:t>13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a:solidFill>
                                <a:schemeClr val="tx1"/>
                              </a:solidFill>
                            </a:rPr>
                            <a:t>arr</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altLang="zh-CN" dirty="0">
                              <a:solidFill>
                                <a:srgbClr val="FF0000"/>
                              </a:solidFill>
                            </a:rPr>
                            <a:t>slack</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7</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7</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stretch>
                            <a:fillRect l="-314563" t="-380328" r="-1942" b="-203279"/>
                          </a:stretch>
                        </a:blipFill>
                      </a:tcPr>
                    </a:tc>
                    <a:extLst>
                      <a:ext uri="{0D108BD9-81ED-4DB2-BD59-A6C34878D82A}">
                        <a16:rowId xmlns:a16="http://schemas.microsoft.com/office/drawing/2014/main" val="10004"/>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2243261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Example</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980728"/>
                <a:ext cx="6131024" cy="5688360"/>
              </a:xfrm>
            </p:spPr>
            <p:txBody>
              <a:bodyPr/>
              <a:lstStyle/>
              <a:p>
                <a:r>
                  <a:rPr lang="en-US" altLang="zh-CN" dirty="0"/>
                  <a:t>Step 2: Enumeration</a:t>
                </a:r>
              </a:p>
              <a:p>
                <a:pPr lvl="1"/>
                <a:r>
                  <a:rPr lang="en-US" altLang="zh-CN" dirty="0"/>
                  <a:t>Enumerate j (inserting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𝑟</m:t>
                        </m:r>
                      </m:sub>
                    </m:sSub>
                  </m:oMath>
                </a14:m>
                <a:r>
                  <a:rPr lang="en-US" altLang="zh-CN" dirty="0"/>
                  <a:t>)</a:t>
                </a:r>
              </a:p>
              <a:p>
                <a:pPr lvl="2"/>
                <a:r>
                  <a:rPr lang="en-US" altLang="zh-CN" dirty="0" err="1"/>
                  <a:t>Dio</a:t>
                </a:r>
                <a:r>
                  <a:rPr lang="en-US" altLang="zh-CN" dirty="0"/>
                  <a:t>[j]: shortest detour to insert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𝑟</m:t>
                        </m:r>
                      </m:sub>
                    </m:sSub>
                  </m:oMath>
                </a14:m>
                <a:r>
                  <a:rPr lang="en-US" altLang="zh-CN" dirty="0"/>
                  <a:t> </a:t>
                </a:r>
              </a:p>
              <a:p>
                <a:pPr lvl="2"/>
                <a:r>
                  <a:rPr lang="en-US" altLang="zh-CN" dirty="0"/>
                  <a:t>Plc[j]: optimal place to insert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i="1">
                            <a:latin typeface="Cambria Math" panose="02040503050406030204" pitchFamily="18" charset="0"/>
                          </a:rPr>
                          <m:t>𝑟</m:t>
                        </m:r>
                      </m:sub>
                    </m:sSub>
                  </m:oMath>
                </a14:m>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980728"/>
                <a:ext cx="6131024" cy="5688360"/>
              </a:xfrm>
              <a:blipFill>
                <a:blip r:embed="rId3"/>
                <a:stretch>
                  <a:fillRect l="-994"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31</a:t>
            </a:fld>
            <a:endParaRPr lang="en-US" altLang="ko-KR"/>
          </a:p>
        </p:txBody>
      </p:sp>
      <mc:AlternateContent xmlns:mc="http://schemas.openxmlformats.org/markup-compatibility/2006" xmlns:a14="http://schemas.microsoft.com/office/drawing/2010/main">
        <mc:Choice Requires="a14">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3</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5</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gridCol w="563396"/>
                    <a:gridCol w="563396"/>
                    <a:gridCol w="563396"/>
                    <a:gridCol w="563396"/>
                    <a:gridCol w="563396"/>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2174" t="-1639" r="-40543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200000" t="-1639" r="-3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300000" t="-1639" r="-2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04348" t="-1639" r="-103261"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98925" t="-1639" r="-2151" b="-304918"/>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75" t="-101639" r="-500000" b="-204918"/>
                          </a:stretch>
                        </a:blipFill>
                      </a:tcPr>
                    </a:tc>
                    <a:tc>
                      <a:txBody>
                        <a:bodyPr/>
                        <a:lstStyle/>
                        <a:p>
                          <a:pPr algn="ctr"/>
                          <a:r>
                            <a:rPr lang="en-US" altLang="zh-CN" smtClean="0">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mtClean="0">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300000" t="-101639" r="-201075" b="-2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04348" t="-101639" r="-103261" b="-204918"/>
                          </a:stretch>
                        </a:blipFill>
                      </a:tcPr>
                    </a:tc>
                    <a:tc>
                      <a:txBody>
                        <a:bodyPr/>
                        <a:lstStyle/>
                        <a:p>
                          <a:pPr algn="ctr"/>
                          <a:r>
                            <a:rPr lang="en-US" altLang="zh-CN" smtClean="0">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1075" t="-201639" r="-500000" b="-104918"/>
                          </a:stretch>
                        </a:blipFill>
                      </a:tcPr>
                    </a:tc>
                    <a:tc>
                      <a:txBody>
                        <a:bodyPr/>
                        <a:lstStyle/>
                        <a:p>
                          <a:pPr algn="ctr"/>
                          <a:r>
                            <a:rPr lang="en-US" altLang="zh-CN" smtClean="0">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smtClean="0">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300000" t="-201639" r="-201075" b="-1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3"/>
                          <a:stretch>
                            <a:fillRect l="-404348" t="-201639" r="-103261" b="-104918"/>
                          </a:stretch>
                        </a:blipFill>
                      </a:tcPr>
                    </a:tc>
                    <a:tc>
                      <a:txBody>
                        <a:bodyPr/>
                        <a:lstStyle/>
                        <a:p>
                          <a:pPr algn="ctr"/>
                          <a:r>
                            <a:rPr lang="en-US" altLang="zh-CN" smtClean="0">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grpSp>
        <p:nvGrpSpPr>
          <p:cNvPr id="56" name="组合 55">
            <a:extLst>
              <a:ext uri="{FF2B5EF4-FFF2-40B4-BE49-F238E27FC236}">
                <a16:creationId xmlns:a16="http://schemas.microsoft.com/office/drawing/2014/main" id="{F1729353-80AE-4176-B92A-4D9960A6BD65}"/>
              </a:ext>
            </a:extLst>
          </p:cNvPr>
          <p:cNvGrpSpPr/>
          <p:nvPr/>
        </p:nvGrpSpPr>
        <p:grpSpPr>
          <a:xfrm>
            <a:off x="180112" y="3728263"/>
            <a:ext cx="4809019" cy="2801567"/>
            <a:chOff x="180112" y="3728263"/>
            <a:chExt cx="4809019" cy="2801567"/>
          </a:xfrm>
        </p:grpSpPr>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624C8AD0-2E1C-4B96-8ED1-9F18995884A8}"/>
                    </a:ext>
                  </a:extLst>
                </p:cNvPr>
                <p:cNvSpPr txBox="1"/>
                <p:nvPr/>
              </p:nvSpPr>
              <p:spPr>
                <a:xfrm>
                  <a:off x="2204136" y="619127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57" name="文本框 56">
                  <a:extLst>
                    <a:ext uri="{FF2B5EF4-FFF2-40B4-BE49-F238E27FC236}">
                      <a16:creationId xmlns:a16="http://schemas.microsoft.com/office/drawing/2014/main" id="{624C8AD0-2E1C-4B96-8ED1-9F18995884A8}"/>
                    </a:ext>
                  </a:extLst>
                </p:cNvPr>
                <p:cNvSpPr txBox="1">
                  <a:spLocks noRot="1" noChangeAspect="1" noMove="1" noResize="1" noEditPoints="1" noAdjustHandles="1" noChangeArrowheads="1" noChangeShapeType="1" noTextEdit="1"/>
                </p:cNvSpPr>
                <p:nvPr/>
              </p:nvSpPr>
              <p:spPr>
                <a:xfrm>
                  <a:off x="2204136" y="6191276"/>
                  <a:ext cx="636836" cy="338554"/>
                </a:xfrm>
                <a:prstGeom prst="rect">
                  <a:avLst/>
                </a:prstGeom>
                <a:blipFill>
                  <a:blip r:embed="rId14"/>
                  <a:stretch>
                    <a:fillRect r="-29808" b="-12727"/>
                  </a:stretch>
                </a:blipFill>
                <a:ln w="28575">
                  <a:noFill/>
                </a:ln>
              </p:spPr>
              <p:txBody>
                <a:bodyPr/>
                <a:lstStyle/>
                <a:p>
                  <a:r>
                    <a:rPr lang="zh-CN" altLang="en-US">
                      <a:noFill/>
                    </a:rPr>
                    <a:t> </a:t>
                  </a:r>
                </a:p>
              </p:txBody>
            </p:sp>
          </mc:Fallback>
        </mc:AlternateContent>
        <p:sp>
          <p:nvSpPr>
            <p:cNvPr id="58" name="文本框 57">
              <a:extLst>
                <a:ext uri="{FF2B5EF4-FFF2-40B4-BE49-F238E27FC236}">
                  <a16:creationId xmlns:a16="http://schemas.microsoft.com/office/drawing/2014/main" id="{D06B635B-12D1-4870-BE5A-4F693EE7037E}"/>
                </a:ext>
              </a:extLst>
            </p:cNvPr>
            <p:cNvSpPr txBox="1"/>
            <p:nvPr/>
          </p:nvSpPr>
          <p:spPr>
            <a:xfrm>
              <a:off x="1031871" y="5086675"/>
              <a:ext cx="360468"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1</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pic>
          <p:nvPicPr>
            <p:cNvPr id="59" name="图片 58">
              <a:extLst>
                <a:ext uri="{FF2B5EF4-FFF2-40B4-BE49-F238E27FC236}">
                  <a16:creationId xmlns:a16="http://schemas.microsoft.com/office/drawing/2014/main" id="{98B91E01-CB55-4FF4-9253-2F25B20C7FD2}"/>
                </a:ext>
              </a:extLst>
            </p:cNvPr>
            <p:cNvPicPr>
              <a:picLocks noChangeAspect="1"/>
            </p:cNvPicPr>
            <p:nvPr/>
          </p:nvPicPr>
          <p:blipFill rotWithShape="1">
            <a:blip r:embed="rId15">
              <a:extLst>
                <a:ext uri="{28A0092B-C50C-407E-A947-70E740481C1C}">
                  <a14:useLocalDpi xmlns:a14="http://schemas.microsoft.com/office/drawing/2010/main"/>
                </a:ext>
              </a:extLst>
            </a:blip>
            <a:srcRect l="5510" t="36647" r="85597" b="49672"/>
            <a:stretch/>
          </p:blipFill>
          <p:spPr>
            <a:xfrm>
              <a:off x="1059909" y="4405404"/>
              <a:ext cx="396932" cy="361148"/>
            </a:xfrm>
            <a:prstGeom prst="rect">
              <a:avLst/>
            </a:prstGeom>
          </p:spPr>
        </p:pic>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6BE5B00B-A557-42D6-82D5-BD179F174127}"/>
                    </a:ext>
                  </a:extLst>
                </p:cNvPr>
                <p:cNvSpPr txBox="1"/>
                <p:nvPr/>
              </p:nvSpPr>
              <p:spPr>
                <a:xfrm>
                  <a:off x="683568" y="5476353"/>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60" name="文本框 59">
                  <a:extLst>
                    <a:ext uri="{FF2B5EF4-FFF2-40B4-BE49-F238E27FC236}">
                      <a16:creationId xmlns:a16="http://schemas.microsoft.com/office/drawing/2014/main" id="{6BE5B00B-A557-42D6-82D5-BD179F174127}"/>
                    </a:ext>
                  </a:extLst>
                </p:cNvPr>
                <p:cNvSpPr txBox="1">
                  <a:spLocks noRot="1" noChangeAspect="1" noMove="1" noResize="1" noEditPoints="1" noAdjustHandles="1" noChangeArrowheads="1" noChangeShapeType="1" noTextEdit="1"/>
                </p:cNvSpPr>
                <p:nvPr/>
              </p:nvSpPr>
              <p:spPr>
                <a:xfrm>
                  <a:off x="683568" y="5476353"/>
                  <a:ext cx="636836" cy="338554"/>
                </a:xfrm>
                <a:prstGeom prst="rect">
                  <a:avLst/>
                </a:prstGeom>
                <a:blipFill>
                  <a:blip r:embed="rId16"/>
                  <a:stretch>
                    <a:fillRect r="-29524" b="-10714"/>
                  </a:stretch>
                </a:blipFill>
              </p:spPr>
              <p:txBody>
                <a:bodyPr/>
                <a:lstStyle/>
                <a:p>
                  <a:r>
                    <a:rPr lang="zh-CN" altLang="en-US">
                      <a:noFill/>
                    </a:rPr>
                    <a:t> </a:t>
                  </a:r>
                </a:p>
              </p:txBody>
            </p:sp>
          </mc:Fallback>
        </mc:AlternateContent>
        <p:sp>
          <p:nvSpPr>
            <p:cNvPr id="61" name="椭圆 60">
              <a:extLst>
                <a:ext uri="{FF2B5EF4-FFF2-40B4-BE49-F238E27FC236}">
                  <a16:creationId xmlns:a16="http://schemas.microsoft.com/office/drawing/2014/main" id="{5B54C2ED-04A2-49BF-8316-74E943183A5E}"/>
                </a:ext>
              </a:extLst>
            </p:cNvPr>
            <p:cNvSpPr/>
            <p:nvPr/>
          </p:nvSpPr>
          <p:spPr>
            <a:xfrm>
              <a:off x="1238348" y="5355937"/>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AF52F519-7B64-41DD-BE20-8CAFA1C835C9}"/>
                </a:ext>
              </a:extLst>
            </p:cNvPr>
            <p:cNvSpPr/>
            <p:nvPr/>
          </p:nvSpPr>
          <p:spPr>
            <a:xfrm>
              <a:off x="3293117" y="4377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81FF4A4C-84CA-46CB-BC91-F6B4BAD212D1}"/>
                </a:ext>
              </a:extLst>
            </p:cNvPr>
            <p:cNvSpPr/>
            <p:nvPr/>
          </p:nvSpPr>
          <p:spPr>
            <a:xfrm>
              <a:off x="2940554" y="53500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A006C068-4981-4267-9095-430CC8A6C75F}"/>
                </a:ext>
              </a:extLst>
            </p:cNvPr>
            <p:cNvSpPr/>
            <p:nvPr/>
          </p:nvSpPr>
          <p:spPr>
            <a:xfrm>
              <a:off x="2287286" y="6118217"/>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B03BCDF3-BA6A-45CB-9981-A212B9F1DE2F}"/>
                </a:ext>
              </a:extLst>
            </p:cNvPr>
            <p:cNvSpPr/>
            <p:nvPr/>
          </p:nvSpPr>
          <p:spPr>
            <a:xfrm>
              <a:off x="4134199" y="4701658"/>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89ABCC94-F6F8-4C60-B2AC-7E6C1C242B14}"/>
                    </a:ext>
                  </a:extLst>
                </p:cNvPr>
                <p:cNvSpPr txBox="1"/>
                <p:nvPr/>
              </p:nvSpPr>
              <p:spPr>
                <a:xfrm>
                  <a:off x="1893447" y="4222745"/>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67" name="文本框 66">
                  <a:extLst>
                    <a:ext uri="{FF2B5EF4-FFF2-40B4-BE49-F238E27FC236}">
                      <a16:creationId xmlns:a16="http://schemas.microsoft.com/office/drawing/2014/main" id="{89ABCC94-F6F8-4C60-B2AC-7E6C1C242B14}"/>
                    </a:ext>
                  </a:extLst>
                </p:cNvPr>
                <p:cNvSpPr txBox="1">
                  <a:spLocks noRot="1" noChangeAspect="1" noMove="1" noResize="1" noEditPoints="1" noAdjustHandles="1" noChangeArrowheads="1" noChangeShapeType="1" noTextEdit="1"/>
                </p:cNvSpPr>
                <p:nvPr/>
              </p:nvSpPr>
              <p:spPr>
                <a:xfrm>
                  <a:off x="1893447" y="4222745"/>
                  <a:ext cx="636836" cy="338554"/>
                </a:xfrm>
                <a:prstGeom prst="rect">
                  <a:avLst/>
                </a:prstGeom>
                <a:blipFill>
                  <a:blip r:embed="rId17"/>
                  <a:stretch>
                    <a:fillRect r="-29808" b="-12727"/>
                  </a:stretch>
                </a:blipFill>
                <a:ln w="28575">
                  <a:noFill/>
                </a:ln>
              </p:spPr>
              <p:txBody>
                <a:bodyPr/>
                <a:lstStyle/>
                <a:p>
                  <a:r>
                    <a:rPr lang="zh-CN" altLang="en-US">
                      <a:noFill/>
                    </a:rPr>
                    <a:t> </a:t>
                  </a:r>
                </a:p>
              </p:txBody>
            </p:sp>
          </mc:Fallback>
        </mc:AlternateContent>
        <p:sp>
          <p:nvSpPr>
            <p:cNvPr id="68" name="椭圆 67">
              <a:extLst>
                <a:ext uri="{FF2B5EF4-FFF2-40B4-BE49-F238E27FC236}">
                  <a16:creationId xmlns:a16="http://schemas.microsoft.com/office/drawing/2014/main" id="{B8B08CC5-5917-430B-8801-391934A6F195}"/>
                </a:ext>
              </a:extLst>
            </p:cNvPr>
            <p:cNvSpPr/>
            <p:nvPr/>
          </p:nvSpPr>
          <p:spPr>
            <a:xfrm>
              <a:off x="4595611" y="5364095"/>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478A7C5E-D025-4ABB-82AA-A89A1E111785}"/>
                </a:ext>
              </a:extLst>
            </p:cNvPr>
            <p:cNvSpPr/>
            <p:nvPr/>
          </p:nvSpPr>
          <p:spPr>
            <a:xfrm>
              <a:off x="2068845" y="4593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a:extLst>
                <a:ext uri="{FF2B5EF4-FFF2-40B4-BE49-F238E27FC236}">
                  <a16:creationId xmlns:a16="http://schemas.microsoft.com/office/drawing/2014/main" id="{B603B3A9-98A0-4DD9-840D-25F671587E17}"/>
                </a:ext>
              </a:extLst>
            </p:cNvPr>
            <p:cNvCxnSpPr>
              <a:stCxn id="61" idx="6"/>
              <a:endCxn id="64" idx="2"/>
            </p:cNvCxnSpPr>
            <p:nvPr/>
          </p:nvCxnSpPr>
          <p:spPr>
            <a:xfrm flipV="1">
              <a:off x="1382348" y="5422068"/>
              <a:ext cx="1558206" cy="5869"/>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4E21BBAB-224C-4203-96CE-DE4E684A8DB7}"/>
                </a:ext>
              </a:extLst>
            </p:cNvPr>
            <p:cNvCxnSpPr>
              <a:stCxn id="95" idx="7"/>
              <a:endCxn id="69" idx="2"/>
            </p:cNvCxnSpPr>
            <p:nvPr/>
          </p:nvCxnSpPr>
          <p:spPr>
            <a:xfrm flipV="1">
              <a:off x="1357977" y="4665658"/>
              <a:ext cx="710868" cy="35121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596F6D3E-E0BF-4AB8-B126-82ED2DE97226}"/>
                </a:ext>
              </a:extLst>
            </p:cNvPr>
            <p:cNvCxnSpPr>
              <a:stCxn id="64" idx="3"/>
              <a:endCxn id="65" idx="7"/>
            </p:cNvCxnSpPr>
            <p:nvPr/>
          </p:nvCxnSpPr>
          <p:spPr>
            <a:xfrm flipH="1">
              <a:off x="2410198" y="5472980"/>
              <a:ext cx="551444" cy="666325"/>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D7129E9E-37E8-401D-84D6-315C57C7D3C0}"/>
                </a:ext>
              </a:extLst>
            </p:cNvPr>
            <p:cNvCxnSpPr>
              <a:stCxn id="65" idx="6"/>
              <a:endCxn id="68" idx="4"/>
            </p:cNvCxnSpPr>
            <p:nvPr/>
          </p:nvCxnSpPr>
          <p:spPr>
            <a:xfrm flipV="1">
              <a:off x="2431286" y="5508095"/>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72C3ECF6-7686-46CF-B502-A32A7213B47F}"/>
                </a:ext>
              </a:extLst>
            </p:cNvPr>
            <p:cNvCxnSpPr>
              <a:stCxn id="61" idx="5"/>
              <a:endCxn id="65" idx="2"/>
            </p:cNvCxnSpPr>
            <p:nvPr/>
          </p:nvCxnSpPr>
          <p:spPr>
            <a:xfrm>
              <a:off x="1361260" y="5478849"/>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4959D0E8-1F70-458E-9AEE-B7623BC2C71E}"/>
                </a:ext>
              </a:extLst>
            </p:cNvPr>
            <p:cNvCxnSpPr>
              <a:stCxn id="69" idx="7"/>
              <a:endCxn id="63" idx="2"/>
            </p:cNvCxnSpPr>
            <p:nvPr/>
          </p:nvCxnSpPr>
          <p:spPr>
            <a:xfrm flipV="1">
              <a:off x="2191757" y="4449658"/>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E391FB2C-D6E2-4176-9BB9-97F281CA10C0}"/>
                </a:ext>
              </a:extLst>
            </p:cNvPr>
            <p:cNvCxnSpPr>
              <a:stCxn id="66" idx="5"/>
              <a:endCxn id="68" idx="0"/>
            </p:cNvCxnSpPr>
            <p:nvPr/>
          </p:nvCxnSpPr>
          <p:spPr>
            <a:xfrm>
              <a:off x="4257111" y="4824570"/>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B8AD8E12-863A-4C96-867E-619FC06AD7BB}"/>
                </a:ext>
              </a:extLst>
            </p:cNvPr>
            <p:cNvCxnSpPr>
              <a:stCxn id="63" idx="6"/>
              <a:endCxn id="66" idx="1"/>
            </p:cNvCxnSpPr>
            <p:nvPr/>
          </p:nvCxnSpPr>
          <p:spPr>
            <a:xfrm>
              <a:off x="3437117" y="4449658"/>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7996E3EE-1460-40E6-A538-EB394ED85179}"/>
                </a:ext>
              </a:extLst>
            </p:cNvPr>
            <p:cNvCxnSpPr>
              <a:stCxn id="64" idx="6"/>
              <a:endCxn id="68" idx="2"/>
            </p:cNvCxnSpPr>
            <p:nvPr/>
          </p:nvCxnSpPr>
          <p:spPr>
            <a:xfrm>
              <a:off x="3084554" y="5422068"/>
              <a:ext cx="1511057" cy="14027"/>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A0D83F88-A857-444E-A39D-7921B9335F92}"/>
                </a:ext>
              </a:extLst>
            </p:cNvPr>
            <p:cNvCxnSpPr/>
            <p:nvPr/>
          </p:nvCxnSpPr>
          <p:spPr>
            <a:xfrm flipV="1">
              <a:off x="3063466" y="4824426"/>
              <a:ext cx="1091821" cy="546586"/>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F369FBC1-3C10-48CA-8BB7-5739BC2B1952}"/>
                    </a:ext>
                  </a:extLst>
                </p:cNvPr>
                <p:cNvSpPr txBox="1"/>
                <p:nvPr/>
              </p:nvSpPr>
              <p:spPr>
                <a:xfrm>
                  <a:off x="2522554" y="4996423"/>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80" name="文本框 79">
                  <a:extLst>
                    <a:ext uri="{FF2B5EF4-FFF2-40B4-BE49-F238E27FC236}">
                      <a16:creationId xmlns:a16="http://schemas.microsoft.com/office/drawing/2014/main" id="{F369FBC1-3C10-48CA-8BB7-5739BC2B1952}"/>
                    </a:ext>
                  </a:extLst>
                </p:cNvPr>
                <p:cNvSpPr txBox="1">
                  <a:spLocks noRot="1" noChangeAspect="1" noMove="1" noResize="1" noEditPoints="1" noAdjustHandles="1" noChangeArrowheads="1" noChangeShapeType="1" noTextEdit="1"/>
                </p:cNvSpPr>
                <p:nvPr/>
              </p:nvSpPr>
              <p:spPr>
                <a:xfrm>
                  <a:off x="2522554" y="4996423"/>
                  <a:ext cx="636836" cy="338554"/>
                </a:xfrm>
                <a:prstGeom prst="rect">
                  <a:avLst/>
                </a:prstGeom>
                <a:blipFill>
                  <a:blip r:embed="rId18"/>
                  <a:stretch>
                    <a:fillRect r="-29808" b="-12727"/>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CB11937A-802F-44F1-A571-11208D20B522}"/>
                    </a:ext>
                  </a:extLst>
                </p:cNvPr>
                <p:cNvSpPr txBox="1"/>
                <p:nvPr/>
              </p:nvSpPr>
              <p:spPr>
                <a:xfrm>
                  <a:off x="2966612" y="402915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81" name="文本框 80">
                  <a:extLst>
                    <a:ext uri="{FF2B5EF4-FFF2-40B4-BE49-F238E27FC236}">
                      <a16:creationId xmlns:a16="http://schemas.microsoft.com/office/drawing/2014/main" id="{CB11937A-802F-44F1-A571-11208D20B522}"/>
                    </a:ext>
                  </a:extLst>
                </p:cNvPr>
                <p:cNvSpPr txBox="1">
                  <a:spLocks noRot="1" noChangeAspect="1" noMove="1" noResize="1" noEditPoints="1" noAdjustHandles="1" noChangeArrowheads="1" noChangeShapeType="1" noTextEdit="1"/>
                </p:cNvSpPr>
                <p:nvPr/>
              </p:nvSpPr>
              <p:spPr>
                <a:xfrm>
                  <a:off x="2966612" y="4029157"/>
                  <a:ext cx="636836" cy="338554"/>
                </a:xfrm>
                <a:prstGeom prst="rect">
                  <a:avLst/>
                </a:prstGeom>
                <a:blipFill>
                  <a:blip r:embed="rId19"/>
                  <a:stretch>
                    <a:fillRect r="-29808"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EA3A3861-B6F2-4D80-89A2-C25D093E244A}"/>
                    </a:ext>
                  </a:extLst>
                </p:cNvPr>
                <p:cNvSpPr txBox="1"/>
                <p:nvPr/>
              </p:nvSpPr>
              <p:spPr>
                <a:xfrm>
                  <a:off x="4352295" y="551742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82" name="文本框 81">
                  <a:extLst>
                    <a:ext uri="{FF2B5EF4-FFF2-40B4-BE49-F238E27FC236}">
                      <a16:creationId xmlns:a16="http://schemas.microsoft.com/office/drawing/2014/main" id="{EA3A3861-B6F2-4D80-89A2-C25D093E244A}"/>
                    </a:ext>
                  </a:extLst>
                </p:cNvPr>
                <p:cNvSpPr txBox="1">
                  <a:spLocks noRot="1" noChangeAspect="1" noMove="1" noResize="1" noEditPoints="1" noAdjustHandles="1" noChangeArrowheads="1" noChangeShapeType="1" noTextEdit="1"/>
                </p:cNvSpPr>
                <p:nvPr/>
              </p:nvSpPr>
              <p:spPr>
                <a:xfrm>
                  <a:off x="4352295" y="5517426"/>
                  <a:ext cx="636836" cy="338554"/>
                </a:xfrm>
                <a:prstGeom prst="rect">
                  <a:avLst/>
                </a:prstGeom>
                <a:blipFill>
                  <a:blip r:embed="rId20"/>
                  <a:stretch>
                    <a:fillRect r="-46154" b="-10714"/>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91BB362D-44BE-482A-BFCB-02650DD61953}"/>
                    </a:ext>
                  </a:extLst>
                </p:cNvPr>
                <p:cNvSpPr txBox="1"/>
                <p:nvPr/>
              </p:nvSpPr>
              <p:spPr>
                <a:xfrm>
                  <a:off x="3877467" y="4356091"/>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83" name="文本框 82">
                  <a:extLst>
                    <a:ext uri="{FF2B5EF4-FFF2-40B4-BE49-F238E27FC236}">
                      <a16:creationId xmlns:a16="http://schemas.microsoft.com/office/drawing/2014/main" id="{91BB362D-44BE-482A-BFCB-02650DD61953}"/>
                    </a:ext>
                  </a:extLst>
                </p:cNvPr>
                <p:cNvSpPr txBox="1">
                  <a:spLocks noRot="1" noChangeAspect="1" noMove="1" noResize="1" noEditPoints="1" noAdjustHandles="1" noChangeArrowheads="1" noChangeShapeType="1" noTextEdit="1"/>
                </p:cNvSpPr>
                <p:nvPr/>
              </p:nvSpPr>
              <p:spPr>
                <a:xfrm>
                  <a:off x="3877467" y="4356091"/>
                  <a:ext cx="636836" cy="338554"/>
                </a:xfrm>
                <a:prstGeom prst="rect">
                  <a:avLst/>
                </a:prstGeom>
                <a:blipFill>
                  <a:blip r:embed="rId21"/>
                  <a:stretch>
                    <a:fillRect r="-29524" b="-12727"/>
                  </a:stretch>
                </a:blipFill>
                <a:ln w="28575">
                  <a:noFill/>
                </a:ln>
              </p:spPr>
              <p:txBody>
                <a:bodyPr/>
                <a:lstStyle/>
                <a:p>
                  <a:r>
                    <a:rPr lang="zh-CN" altLang="en-US">
                      <a:noFill/>
                    </a:rPr>
                    <a:t> </a:t>
                  </a:r>
                </a:p>
              </p:txBody>
            </p:sp>
          </mc:Fallback>
        </mc:AlternateContent>
        <p:sp>
          <p:nvSpPr>
            <p:cNvPr id="84" name="文本框 83">
              <a:extLst>
                <a:ext uri="{FF2B5EF4-FFF2-40B4-BE49-F238E27FC236}">
                  <a16:creationId xmlns:a16="http://schemas.microsoft.com/office/drawing/2014/main" id="{7C4FAD1F-7C09-419E-AE2B-F2721E56C2B7}"/>
                </a:ext>
              </a:extLst>
            </p:cNvPr>
            <p:cNvSpPr txBox="1"/>
            <p:nvPr/>
          </p:nvSpPr>
          <p:spPr>
            <a:xfrm>
              <a:off x="1380720" y="46009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5" name="文本框 84">
              <a:extLst>
                <a:ext uri="{FF2B5EF4-FFF2-40B4-BE49-F238E27FC236}">
                  <a16:creationId xmlns:a16="http://schemas.microsoft.com/office/drawing/2014/main" id="{EEFB0CEF-4A90-4A1D-BB83-52EFB93BD74F}"/>
                </a:ext>
              </a:extLst>
            </p:cNvPr>
            <p:cNvSpPr txBox="1"/>
            <p:nvPr/>
          </p:nvSpPr>
          <p:spPr>
            <a:xfrm>
              <a:off x="1965674" y="513386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6" name="文本框 85">
              <a:extLst>
                <a:ext uri="{FF2B5EF4-FFF2-40B4-BE49-F238E27FC236}">
                  <a16:creationId xmlns:a16="http://schemas.microsoft.com/office/drawing/2014/main" id="{59ECF548-791D-4224-A4A6-C4D41DC057D8}"/>
                </a:ext>
              </a:extLst>
            </p:cNvPr>
            <p:cNvSpPr txBox="1"/>
            <p:nvPr/>
          </p:nvSpPr>
          <p:spPr>
            <a:xfrm>
              <a:off x="1630574" y="5783472"/>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7" name="文本框 86">
              <a:extLst>
                <a:ext uri="{FF2B5EF4-FFF2-40B4-BE49-F238E27FC236}">
                  <a16:creationId xmlns:a16="http://schemas.microsoft.com/office/drawing/2014/main" id="{CC88AD17-EE86-40AF-9D1C-2CA6E825CFFC}"/>
                </a:ext>
              </a:extLst>
            </p:cNvPr>
            <p:cNvSpPr txBox="1"/>
            <p:nvPr/>
          </p:nvSpPr>
          <p:spPr>
            <a:xfrm>
              <a:off x="3520193" y="58278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8" name="文本框 87">
              <a:extLst>
                <a:ext uri="{FF2B5EF4-FFF2-40B4-BE49-F238E27FC236}">
                  <a16:creationId xmlns:a16="http://schemas.microsoft.com/office/drawing/2014/main" id="{895AA800-4798-4CFA-95BC-314C6F64BAD3}"/>
                </a:ext>
              </a:extLst>
            </p:cNvPr>
            <p:cNvSpPr txBox="1"/>
            <p:nvPr/>
          </p:nvSpPr>
          <p:spPr>
            <a:xfrm>
              <a:off x="3431938" y="47780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89" name="文本框 88">
              <a:extLst>
                <a:ext uri="{FF2B5EF4-FFF2-40B4-BE49-F238E27FC236}">
                  <a16:creationId xmlns:a16="http://schemas.microsoft.com/office/drawing/2014/main" id="{AFE9CADE-E311-48E7-84A0-309734F47FC9}"/>
                </a:ext>
              </a:extLst>
            </p:cNvPr>
            <p:cNvSpPr txBox="1"/>
            <p:nvPr/>
          </p:nvSpPr>
          <p:spPr>
            <a:xfrm>
              <a:off x="2463512" y="5516664"/>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0" name="文本框 89">
              <a:extLst>
                <a:ext uri="{FF2B5EF4-FFF2-40B4-BE49-F238E27FC236}">
                  <a16:creationId xmlns:a16="http://schemas.microsoft.com/office/drawing/2014/main" id="{F11FF26A-3E05-4156-82EE-47136F8801B8}"/>
                </a:ext>
              </a:extLst>
            </p:cNvPr>
            <p:cNvSpPr txBox="1"/>
            <p:nvPr/>
          </p:nvSpPr>
          <p:spPr>
            <a:xfrm>
              <a:off x="2657340" y="423414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1" name="文本框 90">
              <a:extLst>
                <a:ext uri="{FF2B5EF4-FFF2-40B4-BE49-F238E27FC236}">
                  <a16:creationId xmlns:a16="http://schemas.microsoft.com/office/drawing/2014/main" id="{F4ED00E1-B6C1-4F03-B253-6F06065D119B}"/>
                </a:ext>
              </a:extLst>
            </p:cNvPr>
            <p:cNvSpPr txBox="1"/>
            <p:nvPr/>
          </p:nvSpPr>
          <p:spPr>
            <a:xfrm>
              <a:off x="3666502" y="4248265"/>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2" name="文本框 91">
              <a:extLst>
                <a:ext uri="{FF2B5EF4-FFF2-40B4-BE49-F238E27FC236}">
                  <a16:creationId xmlns:a16="http://schemas.microsoft.com/office/drawing/2014/main" id="{C5C85437-DDE1-47D0-B556-E5D3F47D051E}"/>
                </a:ext>
              </a:extLst>
            </p:cNvPr>
            <p:cNvSpPr txBox="1"/>
            <p:nvPr/>
          </p:nvSpPr>
          <p:spPr>
            <a:xfrm>
              <a:off x="4499290" y="48244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3" name="文本框 92">
              <a:extLst>
                <a:ext uri="{FF2B5EF4-FFF2-40B4-BE49-F238E27FC236}">
                  <a16:creationId xmlns:a16="http://schemas.microsoft.com/office/drawing/2014/main" id="{AED8949F-1EB1-4C02-B0BD-15A4D9A48338}"/>
                </a:ext>
              </a:extLst>
            </p:cNvPr>
            <p:cNvSpPr txBox="1"/>
            <p:nvPr/>
          </p:nvSpPr>
          <p:spPr>
            <a:xfrm>
              <a:off x="3824556" y="538841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B54EF15C-BDBD-4CD5-8EC6-B6E0AA80CF08}"/>
                    </a:ext>
                  </a:extLst>
                </p:cNvPr>
                <p:cNvSpPr txBox="1"/>
                <p:nvPr/>
              </p:nvSpPr>
              <p:spPr>
                <a:xfrm>
                  <a:off x="967559" y="419258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94" name="文本框 93">
                  <a:extLst>
                    <a:ext uri="{FF2B5EF4-FFF2-40B4-BE49-F238E27FC236}">
                      <a16:creationId xmlns:a16="http://schemas.microsoft.com/office/drawing/2014/main" id="{B54EF15C-BDBD-4CD5-8EC6-B6E0AA80CF08}"/>
                    </a:ext>
                  </a:extLst>
                </p:cNvPr>
                <p:cNvSpPr txBox="1">
                  <a:spLocks noRot="1" noChangeAspect="1" noMove="1" noResize="1" noEditPoints="1" noAdjustHandles="1" noChangeArrowheads="1" noChangeShapeType="1" noTextEdit="1"/>
                </p:cNvSpPr>
                <p:nvPr/>
              </p:nvSpPr>
              <p:spPr>
                <a:xfrm>
                  <a:off x="967559" y="4192582"/>
                  <a:ext cx="636836" cy="338554"/>
                </a:xfrm>
                <a:prstGeom prst="rect">
                  <a:avLst/>
                </a:prstGeom>
                <a:blipFill>
                  <a:blip r:embed="rId22"/>
                  <a:stretch>
                    <a:fillRect/>
                  </a:stretch>
                </a:blipFill>
              </p:spPr>
              <p:txBody>
                <a:bodyPr/>
                <a:lstStyle/>
                <a:p>
                  <a:r>
                    <a:rPr lang="zh-CN" altLang="en-US">
                      <a:noFill/>
                    </a:rPr>
                    <a:t> </a:t>
                  </a:r>
                </a:p>
              </p:txBody>
            </p:sp>
          </mc:Fallback>
        </mc:AlternateContent>
        <p:sp>
          <p:nvSpPr>
            <p:cNvPr id="95" name="椭圆 94">
              <a:extLst>
                <a:ext uri="{FF2B5EF4-FFF2-40B4-BE49-F238E27FC236}">
                  <a16:creationId xmlns:a16="http://schemas.microsoft.com/office/drawing/2014/main" id="{E3AF99ED-3B79-468B-81EA-E5746211EACF}"/>
                </a:ext>
              </a:extLst>
            </p:cNvPr>
            <p:cNvSpPr/>
            <p:nvPr/>
          </p:nvSpPr>
          <p:spPr>
            <a:xfrm>
              <a:off x="1235065" y="4995784"/>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a:extLst>
                <a:ext uri="{FF2B5EF4-FFF2-40B4-BE49-F238E27FC236}">
                  <a16:creationId xmlns:a16="http://schemas.microsoft.com/office/drawing/2014/main" id="{8F5FDF39-3805-4F7D-BDC0-DDA68D3AC947}"/>
                </a:ext>
              </a:extLst>
            </p:cNvPr>
            <p:cNvCxnSpPr>
              <a:stCxn id="95" idx="4"/>
              <a:endCxn id="61" idx="0"/>
            </p:cNvCxnSpPr>
            <p:nvPr/>
          </p:nvCxnSpPr>
          <p:spPr>
            <a:xfrm>
              <a:off x="1307065" y="5139784"/>
              <a:ext cx="3283" cy="216153"/>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09A24DAA-3E49-482D-9101-A592E38658CB}"/>
                    </a:ext>
                  </a:extLst>
                </p:cNvPr>
                <p:cNvSpPr txBox="1"/>
                <p:nvPr/>
              </p:nvSpPr>
              <p:spPr>
                <a:xfrm>
                  <a:off x="689793" y="467053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97" name="文本框 96">
                  <a:extLst>
                    <a:ext uri="{FF2B5EF4-FFF2-40B4-BE49-F238E27FC236}">
                      <a16:creationId xmlns:a16="http://schemas.microsoft.com/office/drawing/2014/main" id="{09A24DAA-3E49-482D-9101-A592E38658CB}"/>
                    </a:ext>
                  </a:extLst>
                </p:cNvPr>
                <p:cNvSpPr txBox="1">
                  <a:spLocks noRot="1" noChangeAspect="1" noMove="1" noResize="1" noEditPoints="1" noAdjustHandles="1" noChangeArrowheads="1" noChangeShapeType="1" noTextEdit="1"/>
                </p:cNvSpPr>
                <p:nvPr/>
              </p:nvSpPr>
              <p:spPr>
                <a:xfrm>
                  <a:off x="689793" y="4670538"/>
                  <a:ext cx="636836" cy="338554"/>
                </a:xfrm>
                <a:prstGeom prst="rect">
                  <a:avLst/>
                </a:prstGeom>
                <a:blipFill>
                  <a:blip r:embed="rId23"/>
                  <a:stretch>
                    <a:fillRect r="-28571" b="-10714"/>
                  </a:stretch>
                </a:blipFill>
              </p:spPr>
              <p:txBody>
                <a:bodyPr/>
                <a:lstStyle/>
                <a:p>
                  <a:r>
                    <a:rPr lang="zh-CN" altLang="en-US">
                      <a:noFill/>
                    </a:rPr>
                    <a:t> </a:t>
                  </a:r>
                </a:p>
              </p:txBody>
            </p:sp>
          </mc:Fallback>
        </mc:AlternateContent>
        <p:pic>
          <p:nvPicPr>
            <p:cNvPr id="98" name="图片 97">
              <a:extLst>
                <a:ext uri="{FF2B5EF4-FFF2-40B4-BE49-F238E27FC236}">
                  <a16:creationId xmlns:a16="http://schemas.microsoft.com/office/drawing/2014/main" id="{01A6647C-031F-4C7D-8223-B71CB4BBA35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90536" y="5143183"/>
              <a:ext cx="413770" cy="413770"/>
            </a:xfrm>
            <a:prstGeom prst="rect">
              <a:avLst/>
            </a:prstGeom>
          </p:spPr>
        </p:pic>
        <p:pic>
          <p:nvPicPr>
            <p:cNvPr id="99" name="图片 98">
              <a:extLst>
                <a:ext uri="{FF2B5EF4-FFF2-40B4-BE49-F238E27FC236}">
                  <a16:creationId xmlns:a16="http://schemas.microsoft.com/office/drawing/2014/main" id="{B3D62767-C5A1-4C7F-BE0E-64617228293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927560" y="6100613"/>
              <a:ext cx="413770" cy="413770"/>
            </a:xfrm>
            <a:prstGeom prst="rect">
              <a:avLst/>
            </a:prstGeom>
            <a:ln w="28575">
              <a:noFill/>
            </a:ln>
          </p:spPr>
        </p:pic>
        <p:grpSp>
          <p:nvGrpSpPr>
            <p:cNvPr id="100" name="组合 99">
              <a:extLst>
                <a:ext uri="{FF2B5EF4-FFF2-40B4-BE49-F238E27FC236}">
                  <a16:creationId xmlns:a16="http://schemas.microsoft.com/office/drawing/2014/main" id="{0001A0A2-E0A8-4394-A3D7-72D642787A9A}"/>
                </a:ext>
              </a:extLst>
            </p:cNvPr>
            <p:cNvGrpSpPr/>
            <p:nvPr/>
          </p:nvGrpSpPr>
          <p:grpSpPr>
            <a:xfrm>
              <a:off x="180112" y="4031443"/>
              <a:ext cx="1713186" cy="307777"/>
              <a:chOff x="180112" y="4031443"/>
              <a:chExt cx="1713186" cy="307777"/>
            </a:xfrm>
          </p:grpSpPr>
          <p:cxnSp>
            <p:nvCxnSpPr>
              <p:cNvPr id="104" name="直接箭头连接符 103">
                <a:extLst>
                  <a:ext uri="{FF2B5EF4-FFF2-40B4-BE49-F238E27FC236}">
                    <a16:creationId xmlns:a16="http://schemas.microsoft.com/office/drawing/2014/main" id="{86A62907-1396-44C8-AD1B-4D31A00EA8CE}"/>
                  </a:ext>
                </a:extLst>
              </p:cNvPr>
              <p:cNvCxnSpPr/>
              <p:nvPr/>
            </p:nvCxnSpPr>
            <p:spPr>
              <a:xfrm>
                <a:off x="180112" y="4216109"/>
                <a:ext cx="5005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 name="文本框 104">
                <a:extLst>
                  <a:ext uri="{FF2B5EF4-FFF2-40B4-BE49-F238E27FC236}">
                    <a16:creationId xmlns:a16="http://schemas.microsoft.com/office/drawing/2014/main" id="{2A525422-AD06-4E2E-B908-2161A574DA67}"/>
                  </a:ext>
                </a:extLst>
              </p:cNvPr>
              <p:cNvSpPr txBox="1"/>
              <p:nvPr/>
            </p:nvSpPr>
            <p:spPr>
              <a:xfrm>
                <a:off x="780162" y="4031443"/>
                <a:ext cx="1113136" cy="307777"/>
              </a:xfrm>
              <a:prstGeom prst="rect">
                <a:avLst/>
              </a:prstGeom>
              <a:noFill/>
            </p:spPr>
            <p:txBody>
              <a:bodyPr wrap="square" rtlCol="0">
                <a:spAutoFit/>
              </a:bodyPr>
              <a:lstStyle/>
              <a:p>
                <a:r>
                  <a:rPr lang="en-US" altLang="zh-CN" dirty="0"/>
                  <a:t>new route</a:t>
                </a:r>
                <a:endParaRPr lang="zh-CN" altLang="en-US" dirty="0"/>
              </a:p>
            </p:txBody>
          </p:sp>
        </p:grpSp>
        <p:grpSp>
          <p:nvGrpSpPr>
            <p:cNvPr id="101" name="组合 100">
              <a:extLst>
                <a:ext uri="{FF2B5EF4-FFF2-40B4-BE49-F238E27FC236}">
                  <a16:creationId xmlns:a16="http://schemas.microsoft.com/office/drawing/2014/main" id="{B6DAE31A-302C-4C5A-A87C-4A468F150D16}"/>
                </a:ext>
              </a:extLst>
            </p:cNvPr>
            <p:cNvGrpSpPr/>
            <p:nvPr/>
          </p:nvGrpSpPr>
          <p:grpSpPr>
            <a:xfrm>
              <a:off x="180112" y="3728263"/>
              <a:ext cx="1646408" cy="307777"/>
              <a:chOff x="183836" y="3728263"/>
              <a:chExt cx="1646408" cy="307777"/>
            </a:xfrm>
          </p:grpSpPr>
          <p:cxnSp>
            <p:nvCxnSpPr>
              <p:cNvPr id="102" name="直接箭头连接符 101">
                <a:extLst>
                  <a:ext uri="{FF2B5EF4-FFF2-40B4-BE49-F238E27FC236}">
                    <a16:creationId xmlns:a16="http://schemas.microsoft.com/office/drawing/2014/main" id="{1C2C2B1C-D4B2-498E-A5E2-B24DDF680FEC}"/>
                  </a:ext>
                </a:extLst>
              </p:cNvPr>
              <p:cNvCxnSpPr/>
              <p:nvPr/>
            </p:nvCxnSpPr>
            <p:spPr>
              <a:xfrm>
                <a:off x="183836" y="3912929"/>
                <a:ext cx="50051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3" name="文本框 102">
                <a:extLst>
                  <a:ext uri="{FF2B5EF4-FFF2-40B4-BE49-F238E27FC236}">
                    <a16:creationId xmlns:a16="http://schemas.microsoft.com/office/drawing/2014/main" id="{CC663BBA-7780-461C-B5EC-B7EFD4810202}"/>
                  </a:ext>
                </a:extLst>
              </p:cNvPr>
              <p:cNvSpPr txBox="1"/>
              <p:nvPr/>
            </p:nvSpPr>
            <p:spPr>
              <a:xfrm>
                <a:off x="783886" y="3728263"/>
                <a:ext cx="1046358" cy="307777"/>
              </a:xfrm>
              <a:prstGeom prst="rect">
                <a:avLst/>
              </a:prstGeom>
              <a:noFill/>
            </p:spPr>
            <p:txBody>
              <a:bodyPr wrap="square" rtlCol="0">
                <a:spAutoFit/>
              </a:bodyPr>
              <a:lstStyle/>
              <a:p>
                <a:r>
                  <a:rPr lang="en-US" altLang="zh-CN"/>
                  <a:t>old route</a:t>
                </a:r>
                <a:endParaRPr lang="zh-CN" altLang="en-US"/>
              </a:p>
            </p:txBody>
          </p:sp>
        </p:grpSp>
      </p:grpSp>
      <mc:AlternateContent xmlns:mc="http://schemas.openxmlformats.org/markup-compatibility/2006" xmlns:a14="http://schemas.microsoft.com/office/drawing/2010/main">
        <mc:Choice Requires="a14">
          <p:graphicFrame>
            <p:nvGraphicFramePr>
              <p:cNvPr id="107" name="表格 106">
                <a:extLst>
                  <a:ext uri="{FF2B5EF4-FFF2-40B4-BE49-F238E27FC236}">
                    <a16:creationId xmlns:a16="http://schemas.microsoft.com/office/drawing/2014/main" id="{529E66EC-9F08-4F73-B5EB-91D6A7F4FB27}"/>
                  </a:ext>
                </a:extLst>
              </p:cNvPr>
              <p:cNvGraphicFramePr>
                <a:graphicFrameLocks noGrp="1"/>
              </p:cNvGraphicFramePr>
              <p:nvPr>
                <p:extLst>
                  <p:ext uri="{D42A27DB-BD31-4B8C-83A1-F6EECF244321}">
                    <p14:modId xmlns:p14="http://schemas.microsoft.com/office/powerpoint/2010/main" val="2745471341"/>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370840">
                    <a:tc>
                      <a:txBody>
                        <a:bodyPr/>
                        <a:lstStyle/>
                        <a:p>
                          <a:pPr algn="ctr"/>
                          <a:r>
                            <a:rPr lang="en-US" altLang="zh-CN" dirty="0">
                              <a:solidFill>
                                <a:schemeClr val="tx1"/>
                              </a:solidFill>
                            </a:rPr>
                            <a:t>j</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0</a:t>
                          </a:r>
                        </a:p>
                        <a:p>
                          <a:pPr algn="ct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𝟏</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𝟐</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𝟒</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a:solidFill>
                                <a:schemeClr val="tx1"/>
                              </a:solidFill>
                            </a:rPr>
                            <a:t>arr</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altLang="zh-CN">
                              <a:solidFill>
                                <a:schemeClr val="tx1"/>
                              </a:solidFill>
                            </a:rPr>
                            <a:t>slack</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7</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7</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altLang="zh-CN">
                              <a:solidFill>
                                <a:schemeClr val="tx1"/>
                              </a:solidFill>
                            </a:rPr>
                            <a:t>Dio</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solidFill>
                                      <a:srgbClr val="FF0000"/>
                                    </a:solidFill>
                                    <a:latin typeface="Cambria Math" panose="02040503050406030204" pitchFamily="18" charset="0"/>
                                  </a:rPr>
                                  <m:t>∞</m:t>
                                </m:r>
                              </m:oMath>
                            </m:oMathPara>
                          </a14:m>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altLang="zh-CN">
                              <a:solidFill>
                                <a:schemeClr val="tx1"/>
                              </a:solidFill>
                            </a:rPr>
                            <a:t>Plc</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𝑁𝐼𝐿</m:t>
                                </m:r>
                              </m:oMath>
                            </m:oMathPara>
                          </a14:m>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107" name="表格 106">
                <a:extLst>
                  <a:ext uri="{FF2B5EF4-FFF2-40B4-BE49-F238E27FC236}">
                    <a16:creationId xmlns:a16="http://schemas.microsoft.com/office/drawing/2014/main" id="{529E66EC-9F08-4F73-B5EB-91D6A7F4FB27}"/>
                  </a:ext>
                </a:extLst>
              </p:cNvPr>
              <p:cNvGraphicFramePr>
                <a:graphicFrameLocks noGrp="1"/>
              </p:cNvGraphicFramePr>
              <p:nvPr>
                <p:extLst>
                  <p:ext uri="{D42A27DB-BD31-4B8C-83A1-F6EECF244321}">
                    <p14:modId xmlns:p14="http://schemas.microsoft.com/office/powerpoint/2010/main" val="2745471341"/>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640080">
                    <a:tc>
                      <a:txBody>
                        <a:bodyPr/>
                        <a:lstStyle/>
                        <a:p>
                          <a:pPr algn="ctr"/>
                          <a:r>
                            <a:rPr lang="en-US" altLang="zh-CN" dirty="0">
                              <a:solidFill>
                                <a:schemeClr val="tx1"/>
                              </a:solidFill>
                            </a:rPr>
                            <a:t>j</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stretch>
                            <a:fillRect l="-115534" t="-4762" r="-200971" b="-304762"/>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stretch>
                            <a:fillRect l="-217647" t="-4762" r="-102941" b="-304762"/>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stretch>
                            <a:fillRect l="-314563" t="-4762" r="-1942" b="-304762"/>
                          </a:stretch>
                        </a:blipFill>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stretch>
                            <a:fillRect l="-115534" t="-180328" r="-200971" b="-424590"/>
                          </a:stretch>
                        </a:blipFill>
                      </a:tcPr>
                    </a:tc>
                    <a:tc>
                      <a:txBody>
                        <a:bodyPr/>
                        <a:lstStyle/>
                        <a:p>
                          <a:pPr algn="ctr"/>
                          <a:r>
                            <a:rPr lang="en-US" altLang="zh-CN" dirty="0">
                              <a:solidFill>
                                <a:schemeClr val="tx1"/>
                              </a:solidFill>
                            </a:rPr>
                            <a:t>13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a:solidFill>
                                <a:schemeClr val="tx1"/>
                              </a:solidFill>
                            </a:rPr>
                            <a:t>arr</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altLang="zh-CN">
                              <a:solidFill>
                                <a:schemeClr val="tx1"/>
                              </a:solidFill>
                            </a:rPr>
                            <a:t>slack</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7</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7</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stretch>
                            <a:fillRect l="-314563" t="-380328" r="-1942" b="-224590"/>
                          </a:stretch>
                        </a:blipFill>
                      </a:tcPr>
                    </a:tc>
                    <a:extLst>
                      <a:ext uri="{0D108BD9-81ED-4DB2-BD59-A6C34878D82A}">
                        <a16:rowId xmlns:a16="http://schemas.microsoft.com/office/drawing/2014/main" val="10004"/>
                      </a:ext>
                    </a:extLst>
                  </a:tr>
                  <a:tr h="370840">
                    <a:tc>
                      <a:txBody>
                        <a:bodyPr/>
                        <a:lstStyle/>
                        <a:p>
                          <a:pPr algn="ctr"/>
                          <a:r>
                            <a:rPr lang="en-US" altLang="zh-CN">
                              <a:solidFill>
                                <a:schemeClr val="tx1"/>
                              </a:solidFill>
                            </a:rPr>
                            <a:t>Dio</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stretch>
                            <a:fillRect l="-115534" t="-480328" r="-200971" b="-124590"/>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altLang="zh-CN">
                              <a:solidFill>
                                <a:schemeClr val="tx1"/>
                              </a:solidFill>
                            </a:rPr>
                            <a:t>Plc</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stretch>
                            <a:fillRect l="-115534" t="-580328" r="-200971" b="-24590"/>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mc:AlternateContent xmlns:mc="http://schemas.openxmlformats.org/markup-compatibility/2006" xmlns:a14="http://schemas.microsoft.com/office/drawing/2010/main">
        <mc:Choice Requires="a14">
          <p:sp>
            <p:nvSpPr>
              <p:cNvPr id="62" name="矩形标注 61"/>
              <p:cNvSpPr/>
              <p:nvPr/>
            </p:nvSpPr>
            <p:spPr bwMode="auto">
              <a:xfrm>
                <a:off x="565110" y="3023430"/>
                <a:ext cx="5807090" cy="622885"/>
              </a:xfrm>
              <a:prstGeom prst="wedgeRectCallout">
                <a:avLst>
                  <a:gd name="adj1" fmla="val 13288"/>
                  <a:gd name="adj2" fmla="val -91687"/>
                </a:avLst>
              </a:prstGeom>
              <a:solidFill>
                <a:srgbClr val="FFC000"/>
              </a:solidFill>
              <a:ln>
                <a:solidFill>
                  <a:srgbClr val="FFC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eaLnBrk="1" hangingPunct="1"/>
                <a14:m>
                  <m:oMath xmlns:m="http://schemas.openxmlformats.org/officeDocument/2006/math">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𝑫𝒊𝒐</m:t>
                    </m:r>
                    <m:d>
                      <m:dPr>
                        <m:begChr m:val="["/>
                        <m:endChr m:val="]"/>
                        <m:ctrlP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ctrlPr>
                      </m:dPr>
                      <m:e>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𝟎</m:t>
                        </m:r>
                      </m:e>
                    </m:d>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i="1" smtClean="0">
                        <a:solidFill>
                          <a:schemeClr val="tx1"/>
                        </a:solidFill>
                        <a:latin typeface="Cambria Math" panose="02040503050406030204" pitchFamily="18" charset="0"/>
                        <a:ea typeface="Cambria Math" panose="02040503050406030204" pitchFamily="18" charset="0"/>
                        <a:cs typeface="Arial Unicode MS" pitchFamily="50" charset="-127"/>
                      </a:rPr>
                      <m:t>∞</m:t>
                    </m:r>
                  </m:oMath>
                </a14:m>
                <a:r>
                  <a:rPr kumimoji="0" lang="zh-CN" altLang="en-US" sz="1800" b="1" i="0" u="none" strike="noStrike" cap="none" normalizeH="0" baseline="0" dirty="0">
                    <a:ln>
                      <a:noFill/>
                    </a:ln>
                    <a:solidFill>
                      <a:schemeClr val="tx1"/>
                    </a:solidFill>
                    <a:effectLst/>
                    <a:latin typeface="Arial" charset="0"/>
                    <a:ea typeface="Arial Unicode MS" pitchFamily="50" charset="-127"/>
                    <a:cs typeface="Arial Unicode MS" pitchFamily="50" charset="-127"/>
                  </a:rPr>
                  <a:t> </a:t>
                </a:r>
                <a:r>
                  <a:rPr kumimoji="0" lang="en-US" altLang="zh-CN" sz="1800" b="1" i="0" u="none" strike="noStrike" cap="none" normalizeH="0" baseline="0" dirty="0">
                    <a:ln>
                      <a:noFill/>
                    </a:ln>
                    <a:solidFill>
                      <a:schemeClr val="tx1"/>
                    </a:solidFill>
                    <a:effectLst/>
                    <a:latin typeface="Arial" charset="0"/>
                    <a:ea typeface="Arial Unicode MS" pitchFamily="50" charset="-127"/>
                    <a:cs typeface="Arial Unicode MS" pitchFamily="50" charset="-127"/>
                  </a:rPr>
                  <a:t>and </a:t>
                </a:r>
                <a14:m>
                  <m:oMath xmlns:m="http://schemas.openxmlformats.org/officeDocument/2006/math">
                    <m:r>
                      <a:rPr kumimoji="0" lang="en-US" altLang="zh-CN" sz="1800" b="1" i="1" u="none" strike="noStrike" cap="none" normalizeH="0" baseline="0" smtClean="0">
                        <a:ln>
                          <a:noFill/>
                        </a:ln>
                        <a:solidFill>
                          <a:schemeClr val="tx1"/>
                        </a:solidFill>
                        <a:effectLst/>
                        <a:latin typeface="Cambria Math" panose="02040503050406030204" pitchFamily="18" charset="0"/>
                        <a:ea typeface="Arial Unicode MS" pitchFamily="50" charset="-127"/>
                        <a:cs typeface="Arial Unicode MS" pitchFamily="50" charset="-127"/>
                      </a:rPr>
                      <m:t>𝑷𝒍𝒄</m:t>
                    </m:r>
                    <m:r>
                      <a:rPr kumimoji="0" lang="en-US" altLang="zh-CN" sz="1800" b="1" i="1" u="none" strike="noStrike" cap="none" normalizeH="0" baseline="0" smtClean="0">
                        <a:ln>
                          <a:noFill/>
                        </a:ln>
                        <a:solidFill>
                          <a:schemeClr val="tx1"/>
                        </a:solidFill>
                        <a:effectLst/>
                        <a:latin typeface="Cambria Math" panose="02040503050406030204" pitchFamily="18" charset="0"/>
                        <a:ea typeface="Arial Unicode MS" pitchFamily="50" charset="-127"/>
                        <a:cs typeface="Arial Unicode MS" pitchFamily="50" charset="-127"/>
                      </a:rPr>
                      <m:t>[</m:t>
                    </m:r>
                    <m:r>
                      <a:rPr kumimoji="0" lang="en-US" altLang="zh-CN" sz="1800" b="1" i="1" u="none" strike="noStrike" cap="none" normalizeH="0" baseline="0" smtClean="0">
                        <a:ln>
                          <a:noFill/>
                        </a:ln>
                        <a:solidFill>
                          <a:schemeClr val="tx1"/>
                        </a:solidFill>
                        <a:effectLst/>
                        <a:latin typeface="Cambria Math" panose="02040503050406030204" pitchFamily="18" charset="0"/>
                        <a:ea typeface="Arial Unicode MS" pitchFamily="50" charset="-127"/>
                        <a:cs typeface="Arial Unicode MS" pitchFamily="50" charset="-127"/>
                      </a:rPr>
                      <m:t>𝟎</m:t>
                    </m:r>
                    <m:r>
                      <a:rPr kumimoji="0" lang="en-US" altLang="zh-CN" sz="1800" b="1" i="1" u="none" strike="noStrike" cap="none" normalizeH="0" baseline="0" smtClean="0">
                        <a:ln>
                          <a:noFill/>
                        </a:ln>
                        <a:solidFill>
                          <a:schemeClr val="tx1"/>
                        </a:solidFill>
                        <a:effectLst/>
                        <a:latin typeface="Cambria Math" panose="02040503050406030204" pitchFamily="18" charset="0"/>
                        <a:ea typeface="Arial Unicode MS" pitchFamily="50" charset="-127"/>
                        <a:cs typeface="Arial Unicode MS" pitchFamily="50" charset="-127"/>
                      </a:rPr>
                      <m:t>]=</m:t>
                    </m:r>
                    <m:r>
                      <a:rPr kumimoji="0" lang="en-US" altLang="zh-CN" sz="1800" b="1" i="1" u="none" strike="noStrike" cap="none" normalizeH="0" baseline="0" smtClean="0">
                        <a:ln>
                          <a:noFill/>
                        </a:ln>
                        <a:solidFill>
                          <a:schemeClr val="tx1"/>
                        </a:solidFill>
                        <a:effectLst/>
                        <a:latin typeface="Cambria Math" panose="02040503050406030204" pitchFamily="18" charset="0"/>
                        <a:ea typeface="Arial Unicode MS" pitchFamily="50" charset="-127"/>
                        <a:cs typeface="Arial Unicode MS" pitchFamily="50" charset="-127"/>
                      </a:rPr>
                      <m:t>𝑵𝑰𝑳</m:t>
                    </m:r>
                  </m:oMath>
                </a14:m>
                <a:r>
                  <a:rPr kumimoji="0" lang="en-US" altLang="zh-CN" sz="1800" b="1" i="0" u="none" strike="noStrike" cap="none" normalizeH="0" baseline="0" dirty="0">
                    <a:ln>
                      <a:noFill/>
                    </a:ln>
                    <a:solidFill>
                      <a:schemeClr val="tx1"/>
                    </a:solidFill>
                    <a:effectLst/>
                    <a:latin typeface="Arial" charset="0"/>
                    <a:ea typeface="Arial Unicode MS" pitchFamily="50" charset="-127"/>
                    <a:cs typeface="Arial Unicode MS" pitchFamily="50" charset="-127"/>
                  </a:rPr>
                  <a:t>,</a:t>
                </a:r>
              </a:p>
              <a:p>
                <a:pPr algn="ctr" eaLnBrk="1" hangingPunct="1"/>
                <a:r>
                  <a:rPr kumimoji="0" lang="en-US" altLang="zh-CN" sz="1800" b="1" i="0" u="none" strike="noStrike" cap="none" normalizeH="0" baseline="0" dirty="0">
                    <a:ln>
                      <a:noFill/>
                    </a:ln>
                    <a:solidFill>
                      <a:schemeClr val="tx1"/>
                    </a:solidFill>
                    <a:effectLst/>
                    <a:latin typeface="Arial" charset="0"/>
                    <a:ea typeface="Arial Unicode MS" pitchFamily="50" charset="-127"/>
                    <a:cs typeface="Arial Unicode MS" pitchFamily="50" charset="-127"/>
                  </a:rPr>
                  <a:t>since </a:t>
                </a:r>
                <a14:m>
                  <m:oMath xmlns:m="http://schemas.openxmlformats.org/officeDocument/2006/math">
                    <m:r>
                      <a:rPr kumimoji="0" lang="en-US" altLang="zh-CN" sz="1800" b="1" i="1" u="none" strike="noStrike" cap="none" normalizeH="0" baseline="0" smtClean="0">
                        <a:ln>
                          <a:noFill/>
                        </a:ln>
                        <a:solidFill>
                          <a:schemeClr val="tx1"/>
                        </a:solidFill>
                        <a:effectLst/>
                        <a:latin typeface="Cambria Math" panose="02040503050406030204" pitchFamily="18" charset="0"/>
                        <a:ea typeface="Arial Unicode MS" pitchFamily="50" charset="-127"/>
                        <a:cs typeface="Arial Unicode MS" pitchFamily="50" charset="-127"/>
                      </a:rPr>
                      <m:t>𝒋</m:t>
                    </m:r>
                  </m:oMath>
                </a14:m>
                <a:r>
                  <a:rPr kumimoji="0" lang="zh-CN" altLang="en-US" sz="1800" b="1" i="0" u="none" strike="noStrike" cap="none" normalizeH="0" baseline="0" dirty="0">
                    <a:ln>
                      <a:noFill/>
                    </a:ln>
                    <a:solidFill>
                      <a:schemeClr val="tx1"/>
                    </a:solidFill>
                    <a:effectLst/>
                    <a:latin typeface="Arial" charset="0"/>
                    <a:ea typeface="Arial Unicode MS" pitchFamily="50" charset="-127"/>
                    <a:cs typeface="Arial Unicode MS" pitchFamily="50" charset="-127"/>
                  </a:rPr>
                  <a:t> </a:t>
                </a:r>
                <a:r>
                  <a:rPr kumimoji="0" lang="en-US" altLang="zh-CN" sz="1800" b="1" i="0" u="none" strike="noStrike" cap="none" normalizeH="0" baseline="0" dirty="0">
                    <a:ln>
                      <a:noFill/>
                    </a:ln>
                    <a:solidFill>
                      <a:schemeClr val="tx1"/>
                    </a:solidFill>
                    <a:effectLst/>
                    <a:latin typeface="Arial" charset="0"/>
                    <a:ea typeface="Arial Unicode MS" pitchFamily="50" charset="-127"/>
                    <a:cs typeface="Arial Unicode MS" pitchFamily="50" charset="-127"/>
                  </a:rPr>
                  <a:t>must be larger</a:t>
                </a:r>
                <a:r>
                  <a:rPr kumimoji="0" lang="en-US" altLang="zh-CN" sz="1800" b="1" i="0" u="none" strike="noStrike" cap="none" normalizeH="0" dirty="0">
                    <a:ln>
                      <a:noFill/>
                    </a:ln>
                    <a:solidFill>
                      <a:schemeClr val="tx1"/>
                    </a:solidFill>
                    <a:effectLst/>
                    <a:latin typeface="Arial" charset="0"/>
                    <a:ea typeface="Arial Unicode MS" pitchFamily="50" charset="-127"/>
                    <a:cs typeface="Arial Unicode MS" pitchFamily="50" charset="-127"/>
                  </a:rPr>
                  <a:t> than 0 </a:t>
                </a:r>
                <a:r>
                  <a:rPr lang="en-US" altLang="zh-CN" sz="1800" dirty="0">
                    <a:solidFill>
                      <a:schemeClr val="tx1"/>
                    </a:solidFill>
                    <a:latin typeface="Arial" charset="0"/>
                    <a:ea typeface="Arial Unicode MS" pitchFamily="50" charset="-127"/>
                    <a:cs typeface="Arial Unicode MS" pitchFamily="50" charset="-127"/>
                  </a:rPr>
                  <a:t>(otherwise </a:t>
                </a:r>
                <a14:m>
                  <m:oMath xmlns:m="http://schemas.openxmlformats.org/officeDocument/2006/math">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𝑖</m:t>
                    </m:r>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 &lt; </m:t>
                    </m:r>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𝑗</m:t>
                    </m:r>
                    <m:r>
                      <a:rPr lang="en-US" altLang="zh-CN" sz="1800" b="1" i="1" smtClean="0">
                        <a:solidFill>
                          <a:schemeClr val="tx1"/>
                        </a:solidFill>
                        <a:latin typeface="Cambria Math" panose="02040503050406030204" pitchFamily="18" charset="0"/>
                        <a:ea typeface="Arial Unicode MS" pitchFamily="50" charset="-127"/>
                        <a:cs typeface="Arial Unicode MS" pitchFamily="50" charset="-127"/>
                      </a:rPr>
                      <m:t>=</m:t>
                    </m:r>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 0</m:t>
                    </m:r>
                  </m:oMath>
                </a14:m>
                <a:r>
                  <a:rPr lang="en-US" altLang="zh-CN" sz="1800" dirty="0">
                    <a:solidFill>
                      <a:schemeClr val="tx1"/>
                    </a:solidFill>
                    <a:latin typeface="Arial" charset="0"/>
                    <a:ea typeface="Arial Unicode MS" pitchFamily="50" charset="-127"/>
                    <a:cs typeface="Arial Unicode MS" pitchFamily="50" charset="-127"/>
                  </a:rPr>
                  <a:t>)</a:t>
                </a:r>
                <a:r>
                  <a:rPr kumimoji="0" lang="en-US" altLang="zh-CN" sz="1800" b="1" i="0" u="none" strike="noStrike" cap="none" normalizeH="0" dirty="0">
                    <a:ln>
                      <a:noFill/>
                    </a:ln>
                    <a:solidFill>
                      <a:schemeClr val="tx1"/>
                    </a:solidFill>
                    <a:effectLst/>
                    <a:latin typeface="Arial" charset="0"/>
                    <a:ea typeface="Arial Unicode MS" pitchFamily="50" charset="-127"/>
                    <a:cs typeface="Arial Unicode MS" pitchFamily="50" charset="-127"/>
                  </a:rPr>
                  <a:t>.</a:t>
                </a:r>
                <a:endParaRPr kumimoji="0" lang="zh-CN" altLang="en-US" sz="1800" b="1" i="0" u="none" strike="noStrike" cap="none" normalizeH="0" baseline="0" dirty="0">
                  <a:ln>
                    <a:noFill/>
                  </a:ln>
                  <a:solidFill>
                    <a:schemeClr val="tx1"/>
                  </a:solidFill>
                  <a:effectLst/>
                  <a:latin typeface="Arial" charset="0"/>
                  <a:ea typeface="Arial Unicode MS" pitchFamily="50" charset="-127"/>
                  <a:cs typeface="Arial Unicode MS" pitchFamily="50" charset="-127"/>
                </a:endParaRPr>
              </a:p>
            </p:txBody>
          </p:sp>
        </mc:Choice>
        <mc:Fallback xmlns="">
          <p:sp>
            <p:nvSpPr>
              <p:cNvPr id="62" name="矩形标注 61"/>
              <p:cNvSpPr>
                <a:spLocks noRot="1" noChangeAspect="1" noMove="1" noResize="1" noEditPoints="1" noAdjustHandles="1" noChangeArrowheads="1" noChangeShapeType="1" noTextEdit="1"/>
              </p:cNvSpPr>
              <p:nvPr/>
            </p:nvSpPr>
            <p:spPr bwMode="auto">
              <a:xfrm>
                <a:off x="565110" y="3023430"/>
                <a:ext cx="5807090" cy="622885"/>
              </a:xfrm>
              <a:prstGeom prst="wedgeRectCallout">
                <a:avLst>
                  <a:gd name="adj1" fmla="val 13288"/>
                  <a:gd name="adj2" fmla="val -91687"/>
                </a:avLst>
              </a:prstGeom>
              <a:blipFill>
                <a:blip r:embed="rId26"/>
                <a:stretch>
                  <a:fillRect/>
                </a:stretch>
              </a:blipFill>
              <a:ln>
                <a:solidFill>
                  <a:srgbClr val="FFC000"/>
                </a:solidFill>
                <a:headEnd type="none" w="med" len="med"/>
                <a:tailEnd type="none" w="med" len="med"/>
              </a:ln>
            </p:spPr>
            <p:txBody>
              <a:bodyPr/>
              <a:lstStyle/>
              <a:p>
                <a:r>
                  <a:rPr lang="zh-CN" altLang="en-US">
                    <a:noFill/>
                  </a:rPr>
                  <a:t> </a:t>
                </a:r>
              </a:p>
            </p:txBody>
          </p:sp>
        </mc:Fallback>
      </mc:AlternateContent>
    </p:spTree>
    <p:extLst>
      <p:ext uri="{BB962C8B-B14F-4D97-AF65-F5344CB8AC3E}">
        <p14:creationId xmlns:p14="http://schemas.microsoft.com/office/powerpoint/2010/main" val="35260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Example</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980728"/>
                <a:ext cx="6131024" cy="5688360"/>
              </a:xfrm>
            </p:spPr>
            <p:txBody>
              <a:bodyPr/>
              <a:lstStyle/>
              <a:p>
                <a:r>
                  <a:rPr lang="en-US" altLang="zh-CN" dirty="0"/>
                  <a:t>Step 2: Enumeration</a:t>
                </a:r>
              </a:p>
              <a:p>
                <a:pPr lvl="1"/>
                <a:r>
                  <a:rPr lang="en-US" altLang="zh-CN" dirty="0"/>
                  <a:t>Enumerate j (inserting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𝑟</m:t>
                        </m:r>
                      </m:sub>
                    </m:sSub>
                  </m:oMath>
                </a14:m>
                <a:r>
                  <a:rPr lang="en-US" altLang="zh-CN" dirty="0"/>
                  <a:t>)</a:t>
                </a:r>
              </a:p>
              <a:p>
                <a:pPr lvl="2"/>
                <a:r>
                  <a:rPr lang="en-US" altLang="zh-CN" dirty="0" err="1"/>
                  <a:t>Dio</a:t>
                </a:r>
                <a:r>
                  <a:rPr lang="en-US" altLang="zh-CN" dirty="0"/>
                  <a:t>[j]: shortest detour to insert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𝑟</m:t>
                        </m:r>
                      </m:sub>
                    </m:sSub>
                  </m:oMath>
                </a14:m>
                <a:endParaRPr lang="en-US" altLang="zh-CN" dirty="0"/>
              </a:p>
              <a:p>
                <a:pPr lvl="2"/>
                <a:r>
                  <a:rPr lang="en-US" altLang="zh-CN" dirty="0"/>
                  <a:t>Plc[j]: optimal place to insert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i="1">
                            <a:latin typeface="Cambria Math" panose="02040503050406030204" pitchFamily="18" charset="0"/>
                          </a:rPr>
                          <m:t>𝑟</m:t>
                        </m:r>
                      </m:sub>
                    </m:sSub>
                  </m:oMath>
                </a14:m>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980728"/>
                <a:ext cx="6131024" cy="5688360"/>
              </a:xfrm>
              <a:blipFill>
                <a:blip r:embed="rId4"/>
                <a:stretch>
                  <a:fillRect l="-994"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32</a:t>
            </a:fld>
            <a:endParaRPr lang="en-US" altLang="ko-KR"/>
          </a:p>
        </p:txBody>
      </p:sp>
      <mc:AlternateContent xmlns:mc="http://schemas.openxmlformats.org/markup-compatibility/2006" xmlns:a14="http://schemas.microsoft.com/office/drawing/2010/main">
        <mc:Choice Requires="a14">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3</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5</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gridCol w="563396"/>
                    <a:gridCol w="563396"/>
                    <a:gridCol w="563396"/>
                    <a:gridCol w="563396"/>
                    <a:gridCol w="563396"/>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2174" t="-1639" r="-40543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000" t="-1639" r="-3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000" t="-1639" r="-2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04348" t="-1639" r="-103261"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98925" t="-1639" r="-2151" b="-304918"/>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75" t="-101639" r="-500000" b="-204918"/>
                          </a:stretch>
                        </a:blipFill>
                      </a:tcPr>
                    </a:tc>
                    <a:tc>
                      <a:txBody>
                        <a:bodyPr/>
                        <a:lstStyle/>
                        <a:p>
                          <a:pPr algn="ctr"/>
                          <a:r>
                            <a:rPr lang="en-US" altLang="zh-CN" smtClean="0">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mtClean="0">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000" t="-101639" r="-201075" b="-2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04348" t="-101639" r="-103261" b="-204918"/>
                          </a:stretch>
                        </a:blipFill>
                      </a:tcPr>
                    </a:tc>
                    <a:tc>
                      <a:txBody>
                        <a:bodyPr/>
                        <a:lstStyle/>
                        <a:p>
                          <a:pPr algn="ctr"/>
                          <a:r>
                            <a:rPr lang="en-US" altLang="zh-CN" smtClean="0">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75" t="-201639" r="-500000" b="-104918"/>
                          </a:stretch>
                        </a:blipFill>
                      </a:tcPr>
                    </a:tc>
                    <a:tc>
                      <a:txBody>
                        <a:bodyPr/>
                        <a:lstStyle/>
                        <a:p>
                          <a:pPr algn="ctr"/>
                          <a:r>
                            <a:rPr lang="en-US" altLang="zh-CN" smtClean="0">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smtClean="0">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000" t="-201639" r="-201075" b="-1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04348" t="-201639" r="-103261" b="-104918"/>
                          </a:stretch>
                        </a:blipFill>
                      </a:tcPr>
                    </a:tc>
                    <a:tc>
                      <a:txBody>
                        <a:bodyPr/>
                        <a:lstStyle/>
                        <a:p>
                          <a:pPr algn="ctr"/>
                          <a:r>
                            <a:rPr lang="en-US" altLang="zh-CN" smtClean="0">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grpSp>
        <p:nvGrpSpPr>
          <p:cNvPr id="56" name="组合 55"/>
          <p:cNvGrpSpPr/>
          <p:nvPr/>
        </p:nvGrpSpPr>
        <p:grpSpPr>
          <a:xfrm>
            <a:off x="1246297" y="2828410"/>
            <a:ext cx="5009893" cy="906461"/>
            <a:chOff x="1246297" y="2828410"/>
            <a:chExt cx="5009893" cy="906461"/>
          </a:xfrm>
        </p:grpSpPr>
        <p:pic>
          <p:nvPicPr>
            <p:cNvPr id="55" name="图片 54"/>
            <p:cNvPicPr>
              <a:picLocks noChangeAspect="1"/>
            </p:cNvPicPr>
            <p:nvPr/>
          </p:nvPicPr>
          <p:blipFill rotWithShape="1">
            <a:blip r:embed="rId15"/>
            <a:srcRect l="22354" t="8432"/>
            <a:stretch/>
          </p:blipFill>
          <p:spPr>
            <a:xfrm>
              <a:off x="2258031" y="2863343"/>
              <a:ext cx="3998159" cy="858230"/>
            </a:xfrm>
            <a:prstGeom prst="rect">
              <a:avLst/>
            </a:prstGeom>
          </p:spPr>
        </p:pic>
        <p:pic>
          <p:nvPicPr>
            <p:cNvPr id="57" name="图片 56"/>
            <p:cNvPicPr>
              <a:picLocks noChangeAspect="1"/>
            </p:cNvPicPr>
            <p:nvPr/>
          </p:nvPicPr>
          <p:blipFill rotWithShape="1">
            <a:blip r:embed="rId15"/>
            <a:srcRect t="3286" r="79422"/>
            <a:stretch/>
          </p:blipFill>
          <p:spPr>
            <a:xfrm>
              <a:off x="1246297" y="2828410"/>
              <a:ext cx="1059605" cy="906461"/>
            </a:xfrm>
            <a:prstGeom prst="rect">
              <a:avLst/>
            </a:prstGeom>
          </p:spPr>
        </p:pic>
      </p:grpSp>
      <p:grpSp>
        <p:nvGrpSpPr>
          <p:cNvPr id="209" name="组合 208">
            <a:extLst>
              <a:ext uri="{FF2B5EF4-FFF2-40B4-BE49-F238E27FC236}">
                <a16:creationId xmlns:a16="http://schemas.microsoft.com/office/drawing/2014/main" id="{08DB5F77-177B-4151-9BA5-D6DF51926E82}"/>
              </a:ext>
            </a:extLst>
          </p:cNvPr>
          <p:cNvGrpSpPr/>
          <p:nvPr/>
        </p:nvGrpSpPr>
        <p:grpSpPr>
          <a:xfrm>
            <a:off x="180112" y="3728263"/>
            <a:ext cx="4809019" cy="2801567"/>
            <a:chOff x="180112" y="3728263"/>
            <a:chExt cx="4809019" cy="2801567"/>
          </a:xfrm>
        </p:grpSpPr>
        <mc:AlternateContent xmlns:mc="http://schemas.openxmlformats.org/markup-compatibility/2006" xmlns:a14="http://schemas.microsoft.com/office/drawing/2010/main">
          <mc:Choice Requires="a14">
            <p:sp>
              <p:nvSpPr>
                <p:cNvPr id="210" name="文本框 209">
                  <a:extLst>
                    <a:ext uri="{FF2B5EF4-FFF2-40B4-BE49-F238E27FC236}">
                      <a16:creationId xmlns:a16="http://schemas.microsoft.com/office/drawing/2014/main" id="{92A0484E-71A0-46BF-9AA4-5A3AACDFA256}"/>
                    </a:ext>
                  </a:extLst>
                </p:cNvPr>
                <p:cNvSpPr txBox="1"/>
                <p:nvPr/>
              </p:nvSpPr>
              <p:spPr>
                <a:xfrm>
                  <a:off x="2204136" y="619127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210" name="文本框 209">
                  <a:extLst>
                    <a:ext uri="{FF2B5EF4-FFF2-40B4-BE49-F238E27FC236}">
                      <a16:creationId xmlns:a16="http://schemas.microsoft.com/office/drawing/2014/main" id="{92A0484E-71A0-46BF-9AA4-5A3AACDFA256}"/>
                    </a:ext>
                  </a:extLst>
                </p:cNvPr>
                <p:cNvSpPr txBox="1">
                  <a:spLocks noRot="1" noChangeAspect="1" noMove="1" noResize="1" noEditPoints="1" noAdjustHandles="1" noChangeArrowheads="1" noChangeShapeType="1" noTextEdit="1"/>
                </p:cNvSpPr>
                <p:nvPr/>
              </p:nvSpPr>
              <p:spPr>
                <a:xfrm>
                  <a:off x="2204136" y="6191276"/>
                  <a:ext cx="636836" cy="338554"/>
                </a:xfrm>
                <a:prstGeom prst="rect">
                  <a:avLst/>
                </a:prstGeom>
                <a:blipFill>
                  <a:blip r:embed="rId16"/>
                  <a:stretch>
                    <a:fillRect r="-29808" b="-12727"/>
                  </a:stretch>
                </a:blipFill>
                <a:ln w="28575">
                  <a:noFill/>
                </a:ln>
              </p:spPr>
              <p:txBody>
                <a:bodyPr/>
                <a:lstStyle/>
                <a:p>
                  <a:r>
                    <a:rPr lang="zh-CN" altLang="en-US">
                      <a:noFill/>
                    </a:rPr>
                    <a:t> </a:t>
                  </a:r>
                </a:p>
              </p:txBody>
            </p:sp>
          </mc:Fallback>
        </mc:AlternateContent>
        <p:sp>
          <p:nvSpPr>
            <p:cNvPr id="211" name="文本框 210">
              <a:extLst>
                <a:ext uri="{FF2B5EF4-FFF2-40B4-BE49-F238E27FC236}">
                  <a16:creationId xmlns:a16="http://schemas.microsoft.com/office/drawing/2014/main" id="{712613A9-2CDA-42A6-9485-F29C426AA3D9}"/>
                </a:ext>
              </a:extLst>
            </p:cNvPr>
            <p:cNvSpPr txBox="1"/>
            <p:nvPr/>
          </p:nvSpPr>
          <p:spPr>
            <a:xfrm>
              <a:off x="1031871" y="5086675"/>
              <a:ext cx="360468"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1</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pic>
          <p:nvPicPr>
            <p:cNvPr id="212" name="图片 211">
              <a:extLst>
                <a:ext uri="{FF2B5EF4-FFF2-40B4-BE49-F238E27FC236}">
                  <a16:creationId xmlns:a16="http://schemas.microsoft.com/office/drawing/2014/main" id="{06AFFAA7-0C2B-4640-BFB6-B56875C2E430}"/>
                </a:ext>
              </a:extLst>
            </p:cNvPr>
            <p:cNvPicPr>
              <a:picLocks noChangeAspect="1"/>
            </p:cNvPicPr>
            <p:nvPr/>
          </p:nvPicPr>
          <p:blipFill rotWithShape="1">
            <a:blip r:embed="rId17">
              <a:extLst>
                <a:ext uri="{28A0092B-C50C-407E-A947-70E740481C1C}">
                  <a14:useLocalDpi xmlns:a14="http://schemas.microsoft.com/office/drawing/2010/main"/>
                </a:ext>
              </a:extLst>
            </a:blip>
            <a:srcRect l="5510" t="36647" r="85597" b="49672"/>
            <a:stretch/>
          </p:blipFill>
          <p:spPr>
            <a:xfrm>
              <a:off x="1059909" y="4405404"/>
              <a:ext cx="396932" cy="361148"/>
            </a:xfrm>
            <a:prstGeom prst="rect">
              <a:avLst/>
            </a:prstGeom>
          </p:spPr>
        </p:pic>
        <mc:AlternateContent xmlns:mc="http://schemas.openxmlformats.org/markup-compatibility/2006" xmlns:a14="http://schemas.microsoft.com/office/drawing/2010/main">
          <mc:Choice Requires="a14">
            <p:sp>
              <p:nvSpPr>
                <p:cNvPr id="213" name="文本框 212">
                  <a:extLst>
                    <a:ext uri="{FF2B5EF4-FFF2-40B4-BE49-F238E27FC236}">
                      <a16:creationId xmlns:a16="http://schemas.microsoft.com/office/drawing/2014/main" id="{607C367A-A472-4427-A2D8-610414155513}"/>
                    </a:ext>
                  </a:extLst>
                </p:cNvPr>
                <p:cNvSpPr txBox="1"/>
                <p:nvPr/>
              </p:nvSpPr>
              <p:spPr>
                <a:xfrm>
                  <a:off x="683568" y="5476353"/>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213" name="文本框 212">
                  <a:extLst>
                    <a:ext uri="{FF2B5EF4-FFF2-40B4-BE49-F238E27FC236}">
                      <a16:creationId xmlns:a16="http://schemas.microsoft.com/office/drawing/2014/main" id="{607C367A-A472-4427-A2D8-610414155513}"/>
                    </a:ext>
                  </a:extLst>
                </p:cNvPr>
                <p:cNvSpPr txBox="1">
                  <a:spLocks noRot="1" noChangeAspect="1" noMove="1" noResize="1" noEditPoints="1" noAdjustHandles="1" noChangeArrowheads="1" noChangeShapeType="1" noTextEdit="1"/>
                </p:cNvSpPr>
                <p:nvPr/>
              </p:nvSpPr>
              <p:spPr>
                <a:xfrm>
                  <a:off x="683568" y="5476353"/>
                  <a:ext cx="636836" cy="338554"/>
                </a:xfrm>
                <a:prstGeom prst="rect">
                  <a:avLst/>
                </a:prstGeom>
                <a:blipFill>
                  <a:blip r:embed="rId18"/>
                  <a:stretch>
                    <a:fillRect r="-29524" b="-10714"/>
                  </a:stretch>
                </a:blipFill>
              </p:spPr>
              <p:txBody>
                <a:bodyPr/>
                <a:lstStyle/>
                <a:p>
                  <a:r>
                    <a:rPr lang="zh-CN" altLang="en-US">
                      <a:noFill/>
                    </a:rPr>
                    <a:t> </a:t>
                  </a:r>
                </a:p>
              </p:txBody>
            </p:sp>
          </mc:Fallback>
        </mc:AlternateContent>
        <p:sp>
          <p:nvSpPr>
            <p:cNvPr id="214" name="椭圆 213">
              <a:extLst>
                <a:ext uri="{FF2B5EF4-FFF2-40B4-BE49-F238E27FC236}">
                  <a16:creationId xmlns:a16="http://schemas.microsoft.com/office/drawing/2014/main" id="{B42436AD-7E11-4DC3-B600-219322ED425B}"/>
                </a:ext>
              </a:extLst>
            </p:cNvPr>
            <p:cNvSpPr/>
            <p:nvPr/>
          </p:nvSpPr>
          <p:spPr>
            <a:xfrm>
              <a:off x="1238348" y="5355937"/>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a:extLst>
                <a:ext uri="{FF2B5EF4-FFF2-40B4-BE49-F238E27FC236}">
                  <a16:creationId xmlns:a16="http://schemas.microsoft.com/office/drawing/2014/main" id="{1F05E413-0C67-44F9-A533-3E0685FEFBB8}"/>
                </a:ext>
              </a:extLst>
            </p:cNvPr>
            <p:cNvSpPr/>
            <p:nvPr/>
          </p:nvSpPr>
          <p:spPr>
            <a:xfrm>
              <a:off x="3293117" y="4377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30EC704A-55C0-4BD8-B47C-DEC9FA762492}"/>
                </a:ext>
              </a:extLst>
            </p:cNvPr>
            <p:cNvSpPr/>
            <p:nvPr/>
          </p:nvSpPr>
          <p:spPr>
            <a:xfrm>
              <a:off x="2940554" y="53500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3DAC3651-20F8-489C-B77F-28FE8119F99D}"/>
                </a:ext>
              </a:extLst>
            </p:cNvPr>
            <p:cNvSpPr/>
            <p:nvPr/>
          </p:nvSpPr>
          <p:spPr>
            <a:xfrm>
              <a:off x="2287286" y="6118217"/>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BA59DF8A-A559-42C6-B0D3-D0719A570B62}"/>
                </a:ext>
              </a:extLst>
            </p:cNvPr>
            <p:cNvSpPr/>
            <p:nvPr/>
          </p:nvSpPr>
          <p:spPr>
            <a:xfrm>
              <a:off x="4134199" y="4701658"/>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9" name="文本框 218">
                  <a:extLst>
                    <a:ext uri="{FF2B5EF4-FFF2-40B4-BE49-F238E27FC236}">
                      <a16:creationId xmlns:a16="http://schemas.microsoft.com/office/drawing/2014/main" id="{5931F120-47F5-4528-9815-23C49E56A805}"/>
                    </a:ext>
                  </a:extLst>
                </p:cNvPr>
                <p:cNvSpPr txBox="1"/>
                <p:nvPr/>
              </p:nvSpPr>
              <p:spPr>
                <a:xfrm>
                  <a:off x="1893447" y="4222745"/>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219" name="文本框 218">
                  <a:extLst>
                    <a:ext uri="{FF2B5EF4-FFF2-40B4-BE49-F238E27FC236}">
                      <a16:creationId xmlns:a16="http://schemas.microsoft.com/office/drawing/2014/main" id="{5931F120-47F5-4528-9815-23C49E56A805}"/>
                    </a:ext>
                  </a:extLst>
                </p:cNvPr>
                <p:cNvSpPr txBox="1">
                  <a:spLocks noRot="1" noChangeAspect="1" noMove="1" noResize="1" noEditPoints="1" noAdjustHandles="1" noChangeArrowheads="1" noChangeShapeType="1" noTextEdit="1"/>
                </p:cNvSpPr>
                <p:nvPr/>
              </p:nvSpPr>
              <p:spPr>
                <a:xfrm>
                  <a:off x="1893447" y="4222745"/>
                  <a:ext cx="636836" cy="338554"/>
                </a:xfrm>
                <a:prstGeom prst="rect">
                  <a:avLst/>
                </a:prstGeom>
                <a:blipFill>
                  <a:blip r:embed="rId19"/>
                  <a:stretch>
                    <a:fillRect r="-29808" b="-12727"/>
                  </a:stretch>
                </a:blipFill>
                <a:ln w="28575">
                  <a:noFill/>
                </a:ln>
              </p:spPr>
              <p:txBody>
                <a:bodyPr/>
                <a:lstStyle/>
                <a:p>
                  <a:r>
                    <a:rPr lang="zh-CN" altLang="en-US">
                      <a:noFill/>
                    </a:rPr>
                    <a:t> </a:t>
                  </a:r>
                </a:p>
              </p:txBody>
            </p:sp>
          </mc:Fallback>
        </mc:AlternateContent>
        <p:sp>
          <p:nvSpPr>
            <p:cNvPr id="220" name="椭圆 219">
              <a:extLst>
                <a:ext uri="{FF2B5EF4-FFF2-40B4-BE49-F238E27FC236}">
                  <a16:creationId xmlns:a16="http://schemas.microsoft.com/office/drawing/2014/main" id="{FA5BB535-3CAC-4760-BE06-54022B2D587E}"/>
                </a:ext>
              </a:extLst>
            </p:cNvPr>
            <p:cNvSpPr/>
            <p:nvPr/>
          </p:nvSpPr>
          <p:spPr>
            <a:xfrm>
              <a:off x="4595611" y="5364095"/>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1A61711A-FC02-45E3-A38D-9D746C9AA071}"/>
                </a:ext>
              </a:extLst>
            </p:cNvPr>
            <p:cNvSpPr/>
            <p:nvPr/>
          </p:nvSpPr>
          <p:spPr>
            <a:xfrm>
              <a:off x="2068845" y="4593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2" name="直接连接符 221">
              <a:extLst>
                <a:ext uri="{FF2B5EF4-FFF2-40B4-BE49-F238E27FC236}">
                  <a16:creationId xmlns:a16="http://schemas.microsoft.com/office/drawing/2014/main" id="{E40EA4AD-961C-4749-9A7A-4DA2AA78AF83}"/>
                </a:ext>
              </a:extLst>
            </p:cNvPr>
            <p:cNvCxnSpPr>
              <a:stCxn id="214" idx="6"/>
              <a:endCxn id="216" idx="2"/>
            </p:cNvCxnSpPr>
            <p:nvPr/>
          </p:nvCxnSpPr>
          <p:spPr>
            <a:xfrm flipV="1">
              <a:off x="1382348" y="5422068"/>
              <a:ext cx="1558206" cy="5869"/>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3" name="直接连接符 222">
              <a:extLst>
                <a:ext uri="{FF2B5EF4-FFF2-40B4-BE49-F238E27FC236}">
                  <a16:creationId xmlns:a16="http://schemas.microsoft.com/office/drawing/2014/main" id="{6CC4D055-DFC2-4DA6-A4CF-A83F7B2EA1A1}"/>
                </a:ext>
              </a:extLst>
            </p:cNvPr>
            <p:cNvCxnSpPr>
              <a:stCxn id="247" idx="7"/>
              <a:endCxn id="221" idx="2"/>
            </p:cNvCxnSpPr>
            <p:nvPr/>
          </p:nvCxnSpPr>
          <p:spPr>
            <a:xfrm flipV="1">
              <a:off x="1357977" y="4665658"/>
              <a:ext cx="710868" cy="35121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接连接符 223">
              <a:extLst>
                <a:ext uri="{FF2B5EF4-FFF2-40B4-BE49-F238E27FC236}">
                  <a16:creationId xmlns:a16="http://schemas.microsoft.com/office/drawing/2014/main" id="{D38BB6C2-D6C7-4D09-82FD-89E113EC9E88}"/>
                </a:ext>
              </a:extLst>
            </p:cNvPr>
            <p:cNvCxnSpPr>
              <a:stCxn id="216" idx="3"/>
              <a:endCxn id="217" idx="7"/>
            </p:cNvCxnSpPr>
            <p:nvPr/>
          </p:nvCxnSpPr>
          <p:spPr>
            <a:xfrm flipH="1">
              <a:off x="2410198" y="5472980"/>
              <a:ext cx="551444" cy="66632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直接连接符 224">
              <a:extLst>
                <a:ext uri="{FF2B5EF4-FFF2-40B4-BE49-F238E27FC236}">
                  <a16:creationId xmlns:a16="http://schemas.microsoft.com/office/drawing/2014/main" id="{6278CDA9-2D89-4BBE-99F2-06703FACEB5A}"/>
                </a:ext>
              </a:extLst>
            </p:cNvPr>
            <p:cNvCxnSpPr>
              <a:stCxn id="217" idx="6"/>
              <a:endCxn id="220" idx="4"/>
            </p:cNvCxnSpPr>
            <p:nvPr/>
          </p:nvCxnSpPr>
          <p:spPr>
            <a:xfrm flipV="1">
              <a:off x="2431286" y="5508095"/>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接连接符 225">
              <a:extLst>
                <a:ext uri="{FF2B5EF4-FFF2-40B4-BE49-F238E27FC236}">
                  <a16:creationId xmlns:a16="http://schemas.microsoft.com/office/drawing/2014/main" id="{186396DD-9C00-4B81-BC2F-AF59A1D6C9B8}"/>
                </a:ext>
              </a:extLst>
            </p:cNvPr>
            <p:cNvCxnSpPr>
              <a:stCxn id="214" idx="5"/>
              <a:endCxn id="217" idx="2"/>
            </p:cNvCxnSpPr>
            <p:nvPr/>
          </p:nvCxnSpPr>
          <p:spPr>
            <a:xfrm>
              <a:off x="1361260" y="5478849"/>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接连接符 226">
              <a:extLst>
                <a:ext uri="{FF2B5EF4-FFF2-40B4-BE49-F238E27FC236}">
                  <a16:creationId xmlns:a16="http://schemas.microsoft.com/office/drawing/2014/main" id="{0A4B956B-9886-4AB9-A467-13E2CA070526}"/>
                </a:ext>
              </a:extLst>
            </p:cNvPr>
            <p:cNvCxnSpPr>
              <a:stCxn id="221" idx="7"/>
              <a:endCxn id="215" idx="2"/>
            </p:cNvCxnSpPr>
            <p:nvPr/>
          </p:nvCxnSpPr>
          <p:spPr>
            <a:xfrm flipV="1">
              <a:off x="2191757" y="4449658"/>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接连接符 227">
              <a:extLst>
                <a:ext uri="{FF2B5EF4-FFF2-40B4-BE49-F238E27FC236}">
                  <a16:creationId xmlns:a16="http://schemas.microsoft.com/office/drawing/2014/main" id="{042D57BF-4FFE-4E53-BA05-1B2BBCE08092}"/>
                </a:ext>
              </a:extLst>
            </p:cNvPr>
            <p:cNvCxnSpPr>
              <a:stCxn id="218" idx="5"/>
              <a:endCxn id="220" idx="0"/>
            </p:cNvCxnSpPr>
            <p:nvPr/>
          </p:nvCxnSpPr>
          <p:spPr>
            <a:xfrm>
              <a:off x="4257111" y="4824570"/>
              <a:ext cx="410500" cy="53952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直接连接符 228">
              <a:extLst>
                <a:ext uri="{FF2B5EF4-FFF2-40B4-BE49-F238E27FC236}">
                  <a16:creationId xmlns:a16="http://schemas.microsoft.com/office/drawing/2014/main" id="{133C1B78-4EC9-496B-8C35-AFFC8AC36418}"/>
                </a:ext>
              </a:extLst>
            </p:cNvPr>
            <p:cNvCxnSpPr>
              <a:stCxn id="215" idx="6"/>
              <a:endCxn id="218" idx="1"/>
            </p:cNvCxnSpPr>
            <p:nvPr/>
          </p:nvCxnSpPr>
          <p:spPr>
            <a:xfrm>
              <a:off x="3437117" y="4449658"/>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直接连接符 229">
              <a:extLst>
                <a:ext uri="{FF2B5EF4-FFF2-40B4-BE49-F238E27FC236}">
                  <a16:creationId xmlns:a16="http://schemas.microsoft.com/office/drawing/2014/main" id="{F222BDE9-25D6-490D-B893-AA866A4B10D7}"/>
                </a:ext>
              </a:extLst>
            </p:cNvPr>
            <p:cNvCxnSpPr>
              <a:stCxn id="216" idx="6"/>
              <a:endCxn id="220" idx="2"/>
            </p:cNvCxnSpPr>
            <p:nvPr/>
          </p:nvCxnSpPr>
          <p:spPr>
            <a:xfrm>
              <a:off x="3084554" y="5422068"/>
              <a:ext cx="1511057" cy="14027"/>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1" name="直接连接符 230">
              <a:extLst>
                <a:ext uri="{FF2B5EF4-FFF2-40B4-BE49-F238E27FC236}">
                  <a16:creationId xmlns:a16="http://schemas.microsoft.com/office/drawing/2014/main" id="{86BE6131-7726-4BC8-9CAF-1459EDD86138}"/>
                </a:ext>
              </a:extLst>
            </p:cNvPr>
            <p:cNvCxnSpPr/>
            <p:nvPr/>
          </p:nvCxnSpPr>
          <p:spPr>
            <a:xfrm flipV="1">
              <a:off x="3063466" y="4824426"/>
              <a:ext cx="1091821" cy="54658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2" name="文本框 231">
                  <a:extLst>
                    <a:ext uri="{FF2B5EF4-FFF2-40B4-BE49-F238E27FC236}">
                      <a16:creationId xmlns:a16="http://schemas.microsoft.com/office/drawing/2014/main" id="{1D34E2E8-06D0-458D-B0E2-81CFDFDF0CAD}"/>
                    </a:ext>
                  </a:extLst>
                </p:cNvPr>
                <p:cNvSpPr txBox="1"/>
                <p:nvPr/>
              </p:nvSpPr>
              <p:spPr>
                <a:xfrm>
                  <a:off x="2522554" y="4996423"/>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232" name="文本框 231">
                  <a:extLst>
                    <a:ext uri="{FF2B5EF4-FFF2-40B4-BE49-F238E27FC236}">
                      <a16:creationId xmlns:a16="http://schemas.microsoft.com/office/drawing/2014/main" id="{1D34E2E8-06D0-458D-B0E2-81CFDFDF0CAD}"/>
                    </a:ext>
                  </a:extLst>
                </p:cNvPr>
                <p:cNvSpPr txBox="1">
                  <a:spLocks noRot="1" noChangeAspect="1" noMove="1" noResize="1" noEditPoints="1" noAdjustHandles="1" noChangeArrowheads="1" noChangeShapeType="1" noTextEdit="1"/>
                </p:cNvSpPr>
                <p:nvPr/>
              </p:nvSpPr>
              <p:spPr>
                <a:xfrm>
                  <a:off x="2522554" y="4996423"/>
                  <a:ext cx="636836" cy="338554"/>
                </a:xfrm>
                <a:prstGeom prst="rect">
                  <a:avLst/>
                </a:prstGeom>
                <a:blipFill>
                  <a:blip r:embed="rId20"/>
                  <a:stretch>
                    <a:fillRect r="-29808" b="-12727"/>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3" name="文本框 232">
                  <a:extLst>
                    <a:ext uri="{FF2B5EF4-FFF2-40B4-BE49-F238E27FC236}">
                      <a16:creationId xmlns:a16="http://schemas.microsoft.com/office/drawing/2014/main" id="{9F74E62D-0523-4218-B1D6-AB5DBE81A10F}"/>
                    </a:ext>
                  </a:extLst>
                </p:cNvPr>
                <p:cNvSpPr txBox="1"/>
                <p:nvPr/>
              </p:nvSpPr>
              <p:spPr>
                <a:xfrm>
                  <a:off x="2966612" y="402915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233" name="文本框 232">
                  <a:extLst>
                    <a:ext uri="{FF2B5EF4-FFF2-40B4-BE49-F238E27FC236}">
                      <a16:creationId xmlns:a16="http://schemas.microsoft.com/office/drawing/2014/main" id="{9F74E62D-0523-4218-B1D6-AB5DBE81A10F}"/>
                    </a:ext>
                  </a:extLst>
                </p:cNvPr>
                <p:cNvSpPr txBox="1">
                  <a:spLocks noRot="1" noChangeAspect="1" noMove="1" noResize="1" noEditPoints="1" noAdjustHandles="1" noChangeArrowheads="1" noChangeShapeType="1" noTextEdit="1"/>
                </p:cNvSpPr>
                <p:nvPr/>
              </p:nvSpPr>
              <p:spPr>
                <a:xfrm>
                  <a:off x="2966612" y="4029157"/>
                  <a:ext cx="636836" cy="338554"/>
                </a:xfrm>
                <a:prstGeom prst="rect">
                  <a:avLst/>
                </a:prstGeom>
                <a:blipFill>
                  <a:blip r:embed="rId21"/>
                  <a:stretch>
                    <a:fillRect r="-29808"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4" name="文本框 233">
                  <a:extLst>
                    <a:ext uri="{FF2B5EF4-FFF2-40B4-BE49-F238E27FC236}">
                      <a16:creationId xmlns:a16="http://schemas.microsoft.com/office/drawing/2014/main" id="{7DF7DA70-F521-4465-AEF6-4382636255AE}"/>
                    </a:ext>
                  </a:extLst>
                </p:cNvPr>
                <p:cNvSpPr txBox="1"/>
                <p:nvPr/>
              </p:nvSpPr>
              <p:spPr>
                <a:xfrm>
                  <a:off x="4352295" y="551742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234" name="文本框 233">
                  <a:extLst>
                    <a:ext uri="{FF2B5EF4-FFF2-40B4-BE49-F238E27FC236}">
                      <a16:creationId xmlns:a16="http://schemas.microsoft.com/office/drawing/2014/main" id="{7DF7DA70-F521-4465-AEF6-4382636255AE}"/>
                    </a:ext>
                  </a:extLst>
                </p:cNvPr>
                <p:cNvSpPr txBox="1">
                  <a:spLocks noRot="1" noChangeAspect="1" noMove="1" noResize="1" noEditPoints="1" noAdjustHandles="1" noChangeArrowheads="1" noChangeShapeType="1" noTextEdit="1"/>
                </p:cNvSpPr>
                <p:nvPr/>
              </p:nvSpPr>
              <p:spPr>
                <a:xfrm>
                  <a:off x="4352295" y="5517426"/>
                  <a:ext cx="636836" cy="338554"/>
                </a:xfrm>
                <a:prstGeom prst="rect">
                  <a:avLst/>
                </a:prstGeom>
                <a:blipFill>
                  <a:blip r:embed="rId22"/>
                  <a:stretch>
                    <a:fillRect r="-46154" b="-10714"/>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5" name="文本框 234">
                  <a:extLst>
                    <a:ext uri="{FF2B5EF4-FFF2-40B4-BE49-F238E27FC236}">
                      <a16:creationId xmlns:a16="http://schemas.microsoft.com/office/drawing/2014/main" id="{63D86A9E-8D16-4BE4-88F3-7A02001C1AF2}"/>
                    </a:ext>
                  </a:extLst>
                </p:cNvPr>
                <p:cNvSpPr txBox="1"/>
                <p:nvPr/>
              </p:nvSpPr>
              <p:spPr>
                <a:xfrm>
                  <a:off x="3877467" y="4356091"/>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235" name="文本框 234">
                  <a:extLst>
                    <a:ext uri="{FF2B5EF4-FFF2-40B4-BE49-F238E27FC236}">
                      <a16:creationId xmlns:a16="http://schemas.microsoft.com/office/drawing/2014/main" id="{63D86A9E-8D16-4BE4-88F3-7A02001C1AF2}"/>
                    </a:ext>
                  </a:extLst>
                </p:cNvPr>
                <p:cNvSpPr txBox="1">
                  <a:spLocks noRot="1" noChangeAspect="1" noMove="1" noResize="1" noEditPoints="1" noAdjustHandles="1" noChangeArrowheads="1" noChangeShapeType="1" noTextEdit="1"/>
                </p:cNvSpPr>
                <p:nvPr/>
              </p:nvSpPr>
              <p:spPr>
                <a:xfrm>
                  <a:off x="3877467" y="4356091"/>
                  <a:ext cx="636836" cy="338554"/>
                </a:xfrm>
                <a:prstGeom prst="rect">
                  <a:avLst/>
                </a:prstGeom>
                <a:blipFill>
                  <a:blip r:embed="rId23"/>
                  <a:stretch>
                    <a:fillRect r="-29524" b="-12727"/>
                  </a:stretch>
                </a:blipFill>
                <a:ln w="28575">
                  <a:noFill/>
                </a:ln>
              </p:spPr>
              <p:txBody>
                <a:bodyPr/>
                <a:lstStyle/>
                <a:p>
                  <a:r>
                    <a:rPr lang="zh-CN" altLang="en-US">
                      <a:noFill/>
                    </a:rPr>
                    <a:t> </a:t>
                  </a:r>
                </a:p>
              </p:txBody>
            </p:sp>
          </mc:Fallback>
        </mc:AlternateContent>
        <p:sp>
          <p:nvSpPr>
            <p:cNvPr id="236" name="文本框 235">
              <a:extLst>
                <a:ext uri="{FF2B5EF4-FFF2-40B4-BE49-F238E27FC236}">
                  <a16:creationId xmlns:a16="http://schemas.microsoft.com/office/drawing/2014/main" id="{C6AAA100-E09A-4FA9-99E4-642119CEA428}"/>
                </a:ext>
              </a:extLst>
            </p:cNvPr>
            <p:cNvSpPr txBox="1"/>
            <p:nvPr/>
          </p:nvSpPr>
          <p:spPr>
            <a:xfrm>
              <a:off x="1380720" y="46009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237" name="文本框 236">
              <a:extLst>
                <a:ext uri="{FF2B5EF4-FFF2-40B4-BE49-F238E27FC236}">
                  <a16:creationId xmlns:a16="http://schemas.microsoft.com/office/drawing/2014/main" id="{EE4A7770-61AD-437B-99F0-C662CFD5B907}"/>
                </a:ext>
              </a:extLst>
            </p:cNvPr>
            <p:cNvSpPr txBox="1"/>
            <p:nvPr/>
          </p:nvSpPr>
          <p:spPr>
            <a:xfrm>
              <a:off x="1965674" y="513386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238" name="文本框 237">
              <a:extLst>
                <a:ext uri="{FF2B5EF4-FFF2-40B4-BE49-F238E27FC236}">
                  <a16:creationId xmlns:a16="http://schemas.microsoft.com/office/drawing/2014/main" id="{87AFEEE5-2AB1-4893-8EFD-555EB2246060}"/>
                </a:ext>
              </a:extLst>
            </p:cNvPr>
            <p:cNvSpPr txBox="1"/>
            <p:nvPr/>
          </p:nvSpPr>
          <p:spPr>
            <a:xfrm>
              <a:off x="1630574" y="5783472"/>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239" name="文本框 238">
              <a:extLst>
                <a:ext uri="{FF2B5EF4-FFF2-40B4-BE49-F238E27FC236}">
                  <a16:creationId xmlns:a16="http://schemas.microsoft.com/office/drawing/2014/main" id="{0517DFEB-5C24-4FAC-B040-22496257B923}"/>
                </a:ext>
              </a:extLst>
            </p:cNvPr>
            <p:cNvSpPr txBox="1"/>
            <p:nvPr/>
          </p:nvSpPr>
          <p:spPr>
            <a:xfrm>
              <a:off x="3520193" y="58278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240" name="文本框 239">
              <a:extLst>
                <a:ext uri="{FF2B5EF4-FFF2-40B4-BE49-F238E27FC236}">
                  <a16:creationId xmlns:a16="http://schemas.microsoft.com/office/drawing/2014/main" id="{9643585E-8F7E-4190-9855-688B30F8C972}"/>
                </a:ext>
              </a:extLst>
            </p:cNvPr>
            <p:cNvSpPr txBox="1"/>
            <p:nvPr/>
          </p:nvSpPr>
          <p:spPr>
            <a:xfrm>
              <a:off x="3431938" y="47780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241" name="文本框 240">
              <a:extLst>
                <a:ext uri="{FF2B5EF4-FFF2-40B4-BE49-F238E27FC236}">
                  <a16:creationId xmlns:a16="http://schemas.microsoft.com/office/drawing/2014/main" id="{59970772-1E56-490C-8739-555CCE314A7A}"/>
                </a:ext>
              </a:extLst>
            </p:cNvPr>
            <p:cNvSpPr txBox="1"/>
            <p:nvPr/>
          </p:nvSpPr>
          <p:spPr>
            <a:xfrm>
              <a:off x="2463512" y="5516664"/>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242" name="文本框 241">
              <a:extLst>
                <a:ext uri="{FF2B5EF4-FFF2-40B4-BE49-F238E27FC236}">
                  <a16:creationId xmlns:a16="http://schemas.microsoft.com/office/drawing/2014/main" id="{CF71F9D1-03AB-4B01-8C67-0A050299FCD2}"/>
                </a:ext>
              </a:extLst>
            </p:cNvPr>
            <p:cNvSpPr txBox="1"/>
            <p:nvPr/>
          </p:nvSpPr>
          <p:spPr>
            <a:xfrm>
              <a:off x="2657340" y="423414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243" name="文本框 242">
              <a:extLst>
                <a:ext uri="{FF2B5EF4-FFF2-40B4-BE49-F238E27FC236}">
                  <a16:creationId xmlns:a16="http://schemas.microsoft.com/office/drawing/2014/main" id="{AA99C257-E177-4EE9-898E-2DDB873D0C85}"/>
                </a:ext>
              </a:extLst>
            </p:cNvPr>
            <p:cNvSpPr txBox="1"/>
            <p:nvPr/>
          </p:nvSpPr>
          <p:spPr>
            <a:xfrm>
              <a:off x="3666502" y="4248265"/>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244" name="文本框 243">
              <a:extLst>
                <a:ext uri="{FF2B5EF4-FFF2-40B4-BE49-F238E27FC236}">
                  <a16:creationId xmlns:a16="http://schemas.microsoft.com/office/drawing/2014/main" id="{1C58D4AA-6698-4722-B285-1649FFB18C7C}"/>
                </a:ext>
              </a:extLst>
            </p:cNvPr>
            <p:cNvSpPr txBox="1"/>
            <p:nvPr/>
          </p:nvSpPr>
          <p:spPr>
            <a:xfrm>
              <a:off x="4499290" y="4824426"/>
              <a:ext cx="375624" cy="369332"/>
            </a:xfrm>
            <a:prstGeom prst="rect">
              <a:avLst/>
            </a:prstGeom>
            <a:noFill/>
            <a:ln w="28575">
              <a:noFill/>
            </a:ln>
          </p:spPr>
          <p:txBody>
            <a:bodyPr wrap="square" rtlCol="0">
              <a:spAutoFit/>
            </a:bodyPr>
            <a:lstStyle/>
            <a:p>
              <a:r>
                <a:rPr lang="en-US" altLang="zh-CN" dirty="0">
                  <a:latin typeface="Cambria Math" panose="02040503050406030204" pitchFamily="18" charset="0"/>
                  <a:ea typeface="Cambria Math" panose="02040503050406030204" pitchFamily="18" charset="0"/>
                  <a:cs typeface="Courier New" panose="02070309020205020404" pitchFamily="49" charset="0"/>
                </a:rPr>
                <a:t>3</a:t>
              </a:r>
              <a:endParaRPr lang="zh-CN" altLang="en-US" dirty="0">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245" name="文本框 244">
              <a:extLst>
                <a:ext uri="{FF2B5EF4-FFF2-40B4-BE49-F238E27FC236}">
                  <a16:creationId xmlns:a16="http://schemas.microsoft.com/office/drawing/2014/main" id="{EECC0315-DAA0-4532-8920-128D9F774BDE}"/>
                </a:ext>
              </a:extLst>
            </p:cNvPr>
            <p:cNvSpPr txBox="1"/>
            <p:nvPr/>
          </p:nvSpPr>
          <p:spPr>
            <a:xfrm>
              <a:off x="3824556" y="538841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mc:AlternateContent xmlns:mc="http://schemas.openxmlformats.org/markup-compatibility/2006" xmlns:a14="http://schemas.microsoft.com/office/drawing/2010/main">
          <mc:Choice Requires="a14">
            <p:sp>
              <p:nvSpPr>
                <p:cNvPr id="246" name="文本框 245">
                  <a:extLst>
                    <a:ext uri="{FF2B5EF4-FFF2-40B4-BE49-F238E27FC236}">
                      <a16:creationId xmlns:a16="http://schemas.microsoft.com/office/drawing/2014/main" id="{4024EA1B-6447-4B10-A5A8-4E0DBEC02396}"/>
                    </a:ext>
                  </a:extLst>
                </p:cNvPr>
                <p:cNvSpPr txBox="1"/>
                <p:nvPr/>
              </p:nvSpPr>
              <p:spPr>
                <a:xfrm>
                  <a:off x="967559" y="419258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246" name="文本框 245">
                  <a:extLst>
                    <a:ext uri="{FF2B5EF4-FFF2-40B4-BE49-F238E27FC236}">
                      <a16:creationId xmlns:a16="http://schemas.microsoft.com/office/drawing/2014/main" id="{4024EA1B-6447-4B10-A5A8-4E0DBEC02396}"/>
                    </a:ext>
                  </a:extLst>
                </p:cNvPr>
                <p:cNvSpPr txBox="1">
                  <a:spLocks noRot="1" noChangeAspect="1" noMove="1" noResize="1" noEditPoints="1" noAdjustHandles="1" noChangeArrowheads="1" noChangeShapeType="1" noTextEdit="1"/>
                </p:cNvSpPr>
                <p:nvPr/>
              </p:nvSpPr>
              <p:spPr>
                <a:xfrm>
                  <a:off x="967559" y="4192582"/>
                  <a:ext cx="636836" cy="338554"/>
                </a:xfrm>
                <a:prstGeom prst="rect">
                  <a:avLst/>
                </a:prstGeom>
                <a:blipFill>
                  <a:blip r:embed="rId24"/>
                  <a:stretch>
                    <a:fillRect/>
                  </a:stretch>
                </a:blipFill>
              </p:spPr>
              <p:txBody>
                <a:bodyPr/>
                <a:lstStyle/>
                <a:p>
                  <a:r>
                    <a:rPr lang="zh-CN" altLang="en-US">
                      <a:noFill/>
                    </a:rPr>
                    <a:t> </a:t>
                  </a:r>
                </a:p>
              </p:txBody>
            </p:sp>
          </mc:Fallback>
        </mc:AlternateContent>
        <p:sp>
          <p:nvSpPr>
            <p:cNvPr id="247" name="椭圆 246">
              <a:extLst>
                <a:ext uri="{FF2B5EF4-FFF2-40B4-BE49-F238E27FC236}">
                  <a16:creationId xmlns:a16="http://schemas.microsoft.com/office/drawing/2014/main" id="{E07C8412-13F9-4679-BF31-C4921A9D18CB}"/>
                </a:ext>
              </a:extLst>
            </p:cNvPr>
            <p:cNvSpPr/>
            <p:nvPr/>
          </p:nvSpPr>
          <p:spPr>
            <a:xfrm>
              <a:off x="1235065" y="4995784"/>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8" name="直接连接符 247">
              <a:extLst>
                <a:ext uri="{FF2B5EF4-FFF2-40B4-BE49-F238E27FC236}">
                  <a16:creationId xmlns:a16="http://schemas.microsoft.com/office/drawing/2014/main" id="{46CB1AE3-7816-4609-B61A-7BE52EEBE7E9}"/>
                </a:ext>
              </a:extLst>
            </p:cNvPr>
            <p:cNvCxnSpPr>
              <a:stCxn id="247" idx="4"/>
              <a:endCxn id="214" idx="0"/>
            </p:cNvCxnSpPr>
            <p:nvPr/>
          </p:nvCxnSpPr>
          <p:spPr>
            <a:xfrm>
              <a:off x="1307065" y="5139784"/>
              <a:ext cx="3283" cy="216153"/>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9" name="文本框 248">
                  <a:extLst>
                    <a:ext uri="{FF2B5EF4-FFF2-40B4-BE49-F238E27FC236}">
                      <a16:creationId xmlns:a16="http://schemas.microsoft.com/office/drawing/2014/main" id="{7FC6FD2F-EA45-4C3E-B208-BA828DF6BEB8}"/>
                    </a:ext>
                  </a:extLst>
                </p:cNvPr>
                <p:cNvSpPr txBox="1"/>
                <p:nvPr/>
              </p:nvSpPr>
              <p:spPr>
                <a:xfrm>
                  <a:off x="689793" y="467053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249" name="文本框 248">
                  <a:extLst>
                    <a:ext uri="{FF2B5EF4-FFF2-40B4-BE49-F238E27FC236}">
                      <a16:creationId xmlns:a16="http://schemas.microsoft.com/office/drawing/2014/main" id="{7FC6FD2F-EA45-4C3E-B208-BA828DF6BEB8}"/>
                    </a:ext>
                  </a:extLst>
                </p:cNvPr>
                <p:cNvSpPr txBox="1">
                  <a:spLocks noRot="1" noChangeAspect="1" noMove="1" noResize="1" noEditPoints="1" noAdjustHandles="1" noChangeArrowheads="1" noChangeShapeType="1" noTextEdit="1"/>
                </p:cNvSpPr>
                <p:nvPr/>
              </p:nvSpPr>
              <p:spPr>
                <a:xfrm>
                  <a:off x="689793" y="4670538"/>
                  <a:ext cx="636836" cy="338554"/>
                </a:xfrm>
                <a:prstGeom prst="rect">
                  <a:avLst/>
                </a:prstGeom>
                <a:blipFill>
                  <a:blip r:embed="rId25"/>
                  <a:stretch>
                    <a:fillRect r="-28571" b="-10714"/>
                  </a:stretch>
                </a:blipFill>
              </p:spPr>
              <p:txBody>
                <a:bodyPr/>
                <a:lstStyle/>
                <a:p>
                  <a:r>
                    <a:rPr lang="zh-CN" altLang="en-US">
                      <a:noFill/>
                    </a:rPr>
                    <a:t> </a:t>
                  </a:r>
                </a:p>
              </p:txBody>
            </p:sp>
          </mc:Fallback>
        </mc:AlternateContent>
        <p:pic>
          <p:nvPicPr>
            <p:cNvPr id="250" name="图片 249">
              <a:extLst>
                <a:ext uri="{FF2B5EF4-FFF2-40B4-BE49-F238E27FC236}">
                  <a16:creationId xmlns:a16="http://schemas.microsoft.com/office/drawing/2014/main" id="{5E289579-EE3F-47ED-AB6C-A66F9287E48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90536" y="5143183"/>
              <a:ext cx="413770" cy="413770"/>
            </a:xfrm>
            <a:prstGeom prst="rect">
              <a:avLst/>
            </a:prstGeom>
          </p:spPr>
        </p:pic>
        <p:pic>
          <p:nvPicPr>
            <p:cNvPr id="251" name="图片 250">
              <a:extLst>
                <a:ext uri="{FF2B5EF4-FFF2-40B4-BE49-F238E27FC236}">
                  <a16:creationId xmlns:a16="http://schemas.microsoft.com/office/drawing/2014/main" id="{3B5CB407-EFA3-4DFB-B0AA-AABA5D4AAD7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927560" y="6100613"/>
              <a:ext cx="413770" cy="413770"/>
            </a:xfrm>
            <a:prstGeom prst="rect">
              <a:avLst/>
            </a:prstGeom>
            <a:ln w="28575">
              <a:noFill/>
            </a:ln>
          </p:spPr>
        </p:pic>
        <p:grpSp>
          <p:nvGrpSpPr>
            <p:cNvPr id="252" name="组合 251">
              <a:extLst>
                <a:ext uri="{FF2B5EF4-FFF2-40B4-BE49-F238E27FC236}">
                  <a16:creationId xmlns:a16="http://schemas.microsoft.com/office/drawing/2014/main" id="{90E12E99-B085-4D02-A7BB-7A0CA286267F}"/>
                </a:ext>
              </a:extLst>
            </p:cNvPr>
            <p:cNvGrpSpPr/>
            <p:nvPr/>
          </p:nvGrpSpPr>
          <p:grpSpPr>
            <a:xfrm>
              <a:off x="180112" y="4031443"/>
              <a:ext cx="1713186" cy="307777"/>
              <a:chOff x="180112" y="4031443"/>
              <a:chExt cx="1713186" cy="307777"/>
            </a:xfrm>
          </p:grpSpPr>
          <p:cxnSp>
            <p:nvCxnSpPr>
              <p:cNvPr id="256" name="直接箭头连接符 255">
                <a:extLst>
                  <a:ext uri="{FF2B5EF4-FFF2-40B4-BE49-F238E27FC236}">
                    <a16:creationId xmlns:a16="http://schemas.microsoft.com/office/drawing/2014/main" id="{AEFB0FF7-FE1A-4E1D-B531-57A68AC711D7}"/>
                  </a:ext>
                </a:extLst>
              </p:cNvPr>
              <p:cNvCxnSpPr/>
              <p:nvPr/>
            </p:nvCxnSpPr>
            <p:spPr>
              <a:xfrm>
                <a:off x="180112" y="4216109"/>
                <a:ext cx="5005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7" name="文本框 256">
                <a:extLst>
                  <a:ext uri="{FF2B5EF4-FFF2-40B4-BE49-F238E27FC236}">
                    <a16:creationId xmlns:a16="http://schemas.microsoft.com/office/drawing/2014/main" id="{C75272DD-99FF-47F3-BAE0-375F393B212A}"/>
                  </a:ext>
                </a:extLst>
              </p:cNvPr>
              <p:cNvSpPr txBox="1"/>
              <p:nvPr/>
            </p:nvSpPr>
            <p:spPr>
              <a:xfrm>
                <a:off x="780162" y="4031443"/>
                <a:ext cx="1113136" cy="307777"/>
              </a:xfrm>
              <a:prstGeom prst="rect">
                <a:avLst/>
              </a:prstGeom>
              <a:noFill/>
            </p:spPr>
            <p:txBody>
              <a:bodyPr wrap="square" rtlCol="0">
                <a:spAutoFit/>
              </a:bodyPr>
              <a:lstStyle/>
              <a:p>
                <a:r>
                  <a:rPr lang="en-US" altLang="zh-CN"/>
                  <a:t>new route</a:t>
                </a:r>
                <a:endParaRPr lang="zh-CN" altLang="en-US"/>
              </a:p>
            </p:txBody>
          </p:sp>
        </p:grpSp>
        <p:grpSp>
          <p:nvGrpSpPr>
            <p:cNvPr id="253" name="组合 252">
              <a:extLst>
                <a:ext uri="{FF2B5EF4-FFF2-40B4-BE49-F238E27FC236}">
                  <a16:creationId xmlns:a16="http://schemas.microsoft.com/office/drawing/2014/main" id="{865C828D-19FD-45ED-959A-2825F65711B1}"/>
                </a:ext>
              </a:extLst>
            </p:cNvPr>
            <p:cNvGrpSpPr/>
            <p:nvPr/>
          </p:nvGrpSpPr>
          <p:grpSpPr>
            <a:xfrm>
              <a:off x="180112" y="3728263"/>
              <a:ext cx="1646408" cy="307777"/>
              <a:chOff x="183836" y="3728263"/>
              <a:chExt cx="1646408" cy="307777"/>
            </a:xfrm>
          </p:grpSpPr>
          <p:cxnSp>
            <p:nvCxnSpPr>
              <p:cNvPr id="254" name="直接箭头连接符 253">
                <a:extLst>
                  <a:ext uri="{FF2B5EF4-FFF2-40B4-BE49-F238E27FC236}">
                    <a16:creationId xmlns:a16="http://schemas.microsoft.com/office/drawing/2014/main" id="{E7A4F327-EEE5-4E47-AB39-35562ACBAE58}"/>
                  </a:ext>
                </a:extLst>
              </p:cNvPr>
              <p:cNvCxnSpPr/>
              <p:nvPr/>
            </p:nvCxnSpPr>
            <p:spPr>
              <a:xfrm>
                <a:off x="183836" y="3912929"/>
                <a:ext cx="50051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55" name="文本框 254">
                <a:extLst>
                  <a:ext uri="{FF2B5EF4-FFF2-40B4-BE49-F238E27FC236}">
                    <a16:creationId xmlns:a16="http://schemas.microsoft.com/office/drawing/2014/main" id="{26FD6D57-174D-4B0D-B4FA-20E49C45E24F}"/>
                  </a:ext>
                </a:extLst>
              </p:cNvPr>
              <p:cNvSpPr txBox="1"/>
              <p:nvPr/>
            </p:nvSpPr>
            <p:spPr>
              <a:xfrm>
                <a:off x="783886" y="3728263"/>
                <a:ext cx="1046358" cy="307777"/>
              </a:xfrm>
              <a:prstGeom prst="rect">
                <a:avLst/>
              </a:prstGeom>
              <a:noFill/>
            </p:spPr>
            <p:txBody>
              <a:bodyPr wrap="square" rtlCol="0">
                <a:spAutoFit/>
              </a:bodyPr>
              <a:lstStyle/>
              <a:p>
                <a:r>
                  <a:rPr lang="en-US" altLang="zh-CN"/>
                  <a:t>old route</a:t>
                </a:r>
                <a:endParaRPr lang="zh-CN" altLang="en-US"/>
              </a:p>
            </p:txBody>
          </p:sp>
        </p:grpSp>
      </p:grpSp>
      <p:grpSp>
        <p:nvGrpSpPr>
          <p:cNvPr id="263" name="组合 262">
            <a:extLst>
              <a:ext uri="{FF2B5EF4-FFF2-40B4-BE49-F238E27FC236}">
                <a16:creationId xmlns:a16="http://schemas.microsoft.com/office/drawing/2014/main" id="{2DDB2CF1-6435-4E3C-8A58-894B79895BCF}"/>
              </a:ext>
            </a:extLst>
          </p:cNvPr>
          <p:cNvGrpSpPr/>
          <p:nvPr/>
        </p:nvGrpSpPr>
        <p:grpSpPr>
          <a:xfrm>
            <a:off x="1112195" y="5100497"/>
            <a:ext cx="1238099" cy="1127760"/>
            <a:chOff x="1112195" y="5100497"/>
            <a:chExt cx="1238099" cy="1127760"/>
          </a:xfrm>
        </p:grpSpPr>
        <p:sp>
          <p:nvSpPr>
            <p:cNvPr id="60" name="任意多边形 59"/>
            <p:cNvSpPr/>
            <p:nvPr/>
          </p:nvSpPr>
          <p:spPr bwMode="auto">
            <a:xfrm>
              <a:off x="1397794" y="5445405"/>
              <a:ext cx="952500" cy="666750"/>
            </a:xfrm>
            <a:custGeom>
              <a:avLst/>
              <a:gdLst>
                <a:gd name="connsiteX0" fmla="*/ 952500 w 952500"/>
                <a:gd name="connsiteY0" fmla="*/ 666750 h 666750"/>
                <a:gd name="connsiteX1" fmla="*/ 861060 w 952500"/>
                <a:gd name="connsiteY1" fmla="*/ 415290 h 666750"/>
                <a:gd name="connsiteX2" fmla="*/ 655320 w 952500"/>
                <a:gd name="connsiteY2" fmla="*/ 251460 h 666750"/>
                <a:gd name="connsiteX3" fmla="*/ 441960 w 952500"/>
                <a:gd name="connsiteY3" fmla="*/ 110490 h 666750"/>
                <a:gd name="connsiteX4" fmla="*/ 0 w 952500"/>
                <a:gd name="connsiteY4" fmla="*/ 0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666750">
                  <a:moveTo>
                    <a:pt x="952500" y="666750"/>
                  </a:moveTo>
                  <a:cubicBezTo>
                    <a:pt x="931545" y="575627"/>
                    <a:pt x="910590" y="484505"/>
                    <a:pt x="861060" y="415290"/>
                  </a:cubicBezTo>
                  <a:cubicBezTo>
                    <a:pt x="811530" y="346075"/>
                    <a:pt x="725170" y="302260"/>
                    <a:pt x="655320" y="251460"/>
                  </a:cubicBezTo>
                  <a:cubicBezTo>
                    <a:pt x="585470" y="200660"/>
                    <a:pt x="551180" y="152400"/>
                    <a:pt x="441960" y="110490"/>
                  </a:cubicBezTo>
                  <a:cubicBezTo>
                    <a:pt x="332740" y="68580"/>
                    <a:pt x="166370" y="34290"/>
                    <a:pt x="0" y="0"/>
                  </a:cubicBezTo>
                </a:path>
              </a:pathLst>
            </a:custGeom>
            <a:noFill/>
            <a:ln w="28575" cap="flat" cmpd="sng" algn="ctr">
              <a:solidFill>
                <a:srgbClr val="FF0000"/>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59" name="任意多边形 58"/>
            <p:cNvSpPr/>
            <p:nvPr/>
          </p:nvSpPr>
          <p:spPr bwMode="auto">
            <a:xfrm>
              <a:off x="1112195" y="5100497"/>
              <a:ext cx="1133624" cy="1127760"/>
            </a:xfrm>
            <a:custGeom>
              <a:avLst/>
              <a:gdLst>
                <a:gd name="connsiteX0" fmla="*/ 158264 w 1133624"/>
                <a:gd name="connsiteY0" fmla="*/ 0 h 1127760"/>
                <a:gd name="connsiteX1" fmla="*/ 13484 w 1133624"/>
                <a:gd name="connsiteY1" fmla="*/ 259080 h 1127760"/>
                <a:gd name="connsiteX2" fmla="*/ 28724 w 1133624"/>
                <a:gd name="connsiteY2" fmla="*/ 541020 h 1127760"/>
                <a:gd name="connsiteX3" fmla="*/ 211604 w 1133624"/>
                <a:gd name="connsiteY3" fmla="*/ 739140 h 1127760"/>
                <a:gd name="connsiteX4" fmla="*/ 424964 w 1133624"/>
                <a:gd name="connsiteY4" fmla="*/ 868680 h 1127760"/>
                <a:gd name="connsiteX5" fmla="*/ 905024 w 1133624"/>
                <a:gd name="connsiteY5" fmla="*/ 1059180 h 1127760"/>
                <a:gd name="connsiteX6" fmla="*/ 1133624 w 1133624"/>
                <a:gd name="connsiteY6" fmla="*/ 112776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624" h="1127760">
                  <a:moveTo>
                    <a:pt x="158264" y="0"/>
                  </a:moveTo>
                  <a:cubicBezTo>
                    <a:pt x="96669" y="84455"/>
                    <a:pt x="35074" y="168910"/>
                    <a:pt x="13484" y="259080"/>
                  </a:cubicBezTo>
                  <a:cubicBezTo>
                    <a:pt x="-8106" y="349250"/>
                    <a:pt x="-4296" y="461010"/>
                    <a:pt x="28724" y="541020"/>
                  </a:cubicBezTo>
                  <a:cubicBezTo>
                    <a:pt x="61744" y="621030"/>
                    <a:pt x="145564" y="684530"/>
                    <a:pt x="211604" y="739140"/>
                  </a:cubicBezTo>
                  <a:cubicBezTo>
                    <a:pt x="277644" y="793750"/>
                    <a:pt x="309394" y="815340"/>
                    <a:pt x="424964" y="868680"/>
                  </a:cubicBezTo>
                  <a:cubicBezTo>
                    <a:pt x="540534" y="922020"/>
                    <a:pt x="786914" y="1016000"/>
                    <a:pt x="905024" y="1059180"/>
                  </a:cubicBezTo>
                  <a:cubicBezTo>
                    <a:pt x="1023134" y="1102360"/>
                    <a:pt x="1078379" y="1115060"/>
                    <a:pt x="1133624" y="1127760"/>
                  </a:cubicBezTo>
                </a:path>
              </a:pathLst>
            </a:custGeom>
            <a:noFill/>
            <a:ln w="28575" cap="flat" cmpd="sng" algn="ctr">
              <a:solidFill>
                <a:srgbClr val="FF0000"/>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mc:AlternateContent xmlns:mc="http://schemas.openxmlformats.org/markup-compatibility/2006" xmlns:a14="http://schemas.microsoft.com/office/drawing/2010/main">
        <mc:Choice Requires="a14">
          <p:sp>
            <p:nvSpPr>
              <p:cNvPr id="62" name="矩形标注 61"/>
              <p:cNvSpPr/>
              <p:nvPr/>
            </p:nvSpPr>
            <p:spPr bwMode="auto">
              <a:xfrm>
                <a:off x="986114" y="3779913"/>
                <a:ext cx="6034157" cy="889807"/>
              </a:xfrm>
              <a:prstGeom prst="wedgeRectCallout">
                <a:avLst>
                  <a:gd name="adj1" fmla="val 18772"/>
                  <a:gd name="adj2" fmla="val -92118"/>
                </a:avLst>
              </a:prstGeom>
              <a:solidFill>
                <a:srgbClr val="FFC000"/>
              </a:solidFill>
              <a:ln>
                <a:solidFill>
                  <a:srgbClr val="FFC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eaLnBrk="1" hangingPunct="1"/>
                <a:r>
                  <a:rPr lang="en-US" altLang="zh-CN" sz="1800" dirty="0">
                    <a:solidFill>
                      <a:schemeClr val="tx1"/>
                    </a:solidFill>
                    <a:latin typeface="Arial" charset="0"/>
                    <a:ea typeface="Arial Unicode MS" pitchFamily="50" charset="-127"/>
                    <a:cs typeface="Arial Unicode MS" pitchFamily="50" charset="-127"/>
                  </a:rPr>
                  <a:t>As </a:t>
                </a:r>
                <a14:m>
                  <m:oMath xmlns:m="http://schemas.openxmlformats.org/officeDocument/2006/math">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𝑗</m:t>
                    </m:r>
                  </m:oMath>
                </a14:m>
                <a:r>
                  <a:rPr lang="en-US" altLang="zh-CN" sz="1800" dirty="0">
                    <a:solidFill>
                      <a:schemeClr val="tx1"/>
                    </a:solidFill>
                    <a:latin typeface="Arial" charset="0"/>
                    <a:ea typeface="Arial Unicode MS" pitchFamily="50" charset="-127"/>
                    <a:cs typeface="Arial Unicode MS" pitchFamily="50" charset="-127"/>
                  </a:rPr>
                  <a:t> increases </a:t>
                </a:r>
                <a:r>
                  <a:rPr lang="en-US" altLang="zh-CN" sz="1800" dirty="0">
                    <a:solidFill>
                      <a:srgbClr val="FF0000"/>
                    </a:solidFill>
                    <a:latin typeface="Arial" charset="0"/>
                    <a:ea typeface="Arial Unicode MS" pitchFamily="50" charset="-127"/>
                    <a:cs typeface="Arial Unicode MS" pitchFamily="50" charset="-127"/>
                  </a:rPr>
                  <a:t>one</a:t>
                </a:r>
                <a:r>
                  <a:rPr lang="en-US" altLang="zh-CN" sz="1800" dirty="0">
                    <a:solidFill>
                      <a:schemeClr val="tx1"/>
                    </a:solidFill>
                    <a:latin typeface="Arial" charset="0"/>
                    <a:ea typeface="Arial Unicode MS" pitchFamily="50" charset="-127"/>
                    <a:cs typeface="Arial Unicode MS" pitchFamily="50" charset="-127"/>
                  </a:rPr>
                  <a:t>, there is </a:t>
                </a:r>
                <a:r>
                  <a:rPr lang="en-US" altLang="zh-CN" sz="1800" dirty="0">
                    <a:solidFill>
                      <a:srgbClr val="FF0000"/>
                    </a:solidFill>
                    <a:latin typeface="Arial" charset="0"/>
                    <a:ea typeface="Arial Unicode MS" pitchFamily="50" charset="-127"/>
                    <a:cs typeface="Arial Unicode MS" pitchFamily="50" charset="-127"/>
                  </a:rPr>
                  <a:t>one more</a:t>
                </a:r>
                <a:r>
                  <a:rPr lang="en-US" altLang="zh-CN" sz="1800" dirty="0">
                    <a:solidFill>
                      <a:schemeClr val="tx1"/>
                    </a:solidFill>
                    <a:latin typeface="Arial" charset="0"/>
                    <a:ea typeface="Arial Unicode MS" pitchFamily="50" charset="-127"/>
                    <a:cs typeface="Arial Unicode MS" pitchFamily="50" charset="-127"/>
                  </a:rPr>
                  <a:t> possible </a:t>
                </a:r>
                <a14:m>
                  <m:oMath xmlns:m="http://schemas.openxmlformats.org/officeDocument/2006/math">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𝑖</m:t>
                    </m:r>
                  </m:oMath>
                </a14:m>
                <a:r>
                  <a:rPr lang="en-US" altLang="zh-CN" sz="1800" dirty="0">
                    <a:solidFill>
                      <a:schemeClr val="tx1"/>
                    </a:solidFill>
                    <a:latin typeface="Arial" charset="0"/>
                    <a:ea typeface="Arial Unicode MS" pitchFamily="50" charset="-127"/>
                    <a:cs typeface="Arial Unicode MS" pitchFamily="50" charset="-127"/>
                  </a:rPr>
                  <a:t>.</a:t>
                </a:r>
              </a:p>
              <a:p>
                <a:pPr algn="ctr" eaLnBrk="1" hangingPunct="1"/>
                <a:r>
                  <a:rPr lang="en-US" altLang="zh-CN" sz="1800" dirty="0">
                    <a:solidFill>
                      <a:schemeClr val="tx1"/>
                    </a:solidFill>
                    <a:latin typeface="Arial" charset="0"/>
                    <a:ea typeface="Arial Unicode MS" pitchFamily="50" charset="-127"/>
                    <a:cs typeface="Arial Unicode MS" pitchFamily="50" charset="-127"/>
                  </a:rPr>
                  <a:t>But, </a:t>
                </a:r>
                <a14:m>
                  <m:oMath xmlns:m="http://schemas.openxmlformats.org/officeDocument/2006/math">
                    <m: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t>𝒅𝒆𝒕</m:t>
                    </m:r>
                    <m:d>
                      <m:dPr>
                        <m:ctrlP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ctrlPr>
                      </m:dPr>
                      <m:e>
                        <m:sSub>
                          <m:sSubPr>
                            <m:ctrlP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ctrlPr>
                          </m:sSubPr>
                          <m:e>
                            <m:r>
                              <m:rPr>
                                <m:sty m:val="p"/>
                              </m:rPr>
                              <a:rPr lang="en-US" altLang="zh-CN" sz="1800" i="1" smtClean="0">
                                <a:solidFill>
                                  <a:schemeClr val="tx1"/>
                                </a:solidFill>
                                <a:latin typeface="Cambria Math" panose="02040503050406030204" pitchFamily="18" charset="0"/>
                                <a:ea typeface="Cambria Math" panose="02040503050406030204" pitchFamily="18" charset="0"/>
                                <a:cs typeface="Arial Unicode MS" pitchFamily="50" charset="-127"/>
                              </a:rPr>
                              <m:t>v</m:t>
                            </m:r>
                          </m:e>
                          <m:sub>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𝟏</m:t>
                            </m:r>
                          </m:sub>
                        </m:sSub>
                        <m: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t>,</m:t>
                        </m:r>
                        <m:sSub>
                          <m:sSubPr>
                            <m:ctrlP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ctrlPr>
                          </m:sSubPr>
                          <m:e>
                            <m: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t>𝒐</m:t>
                            </m:r>
                          </m:e>
                          <m:sub>
                            <m: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t>𝒓</m:t>
                            </m:r>
                          </m:sub>
                        </m:sSub>
                        <m: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t>,</m:t>
                        </m:r>
                        <m:sSub>
                          <m:sSubPr>
                            <m:ctrlP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ctrlPr>
                          </m:sSubPr>
                          <m:e>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𝒗</m:t>
                            </m:r>
                          </m:e>
                          <m:sub>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𝟐</m:t>
                            </m:r>
                          </m:sub>
                        </m:sSub>
                      </m:e>
                    </m:d>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d>
                      <m:dPr>
                        <m:ctrlP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ctrlPr>
                      </m:dPr>
                      <m:e>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𝟏</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𝟕</m:t>
                        </m:r>
                      </m:e>
                    </m:d>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𝟕</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𝟏</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𝟏𝟒</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&gt;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𝒔𝒍𝒂𝒄𝒌</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𝟎</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oMath>
                </a14:m>
                <a:r>
                  <a:rPr kumimoji="0" lang="en-US" altLang="zh-CN" sz="1800" b="1" i="0" u="none" strike="noStrike" cap="none" normalizeH="0" baseline="0" dirty="0">
                    <a:ln>
                      <a:noFill/>
                    </a:ln>
                    <a:solidFill>
                      <a:schemeClr val="tx1"/>
                    </a:solidFill>
                    <a:effectLst/>
                    <a:latin typeface="Arial" charset="0"/>
                    <a:ea typeface="Arial Unicode MS" pitchFamily="50" charset="-127"/>
                    <a:cs typeface="Arial Unicode MS" pitchFamily="50" charset="-127"/>
                  </a:rPr>
                  <a:t>.</a:t>
                </a:r>
              </a:p>
              <a:p>
                <a:pPr algn="ctr" eaLnBrk="1" hangingPunct="1"/>
                <a:r>
                  <a:rPr lang="en-US" altLang="zh-CN" sz="1800" dirty="0">
                    <a:solidFill>
                      <a:schemeClr val="tx1"/>
                    </a:solidFill>
                    <a:ea typeface="Arial Unicode MS" pitchFamily="50" charset="-127"/>
                    <a:cs typeface="Arial Unicode MS" pitchFamily="50" charset="-127"/>
                  </a:rPr>
                  <a:t>Thus, we set </a:t>
                </a:r>
                <a14:m>
                  <m:oMath xmlns:m="http://schemas.openxmlformats.org/officeDocument/2006/math">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𝐷𝑖𝑜</m:t>
                    </m:r>
                    <m:d>
                      <m:dPr>
                        <m:begChr m:val="["/>
                        <m:endChr m:val="]"/>
                        <m:ctrlP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ctrlPr>
                      </m:dPr>
                      <m:e>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1</m:t>
                        </m:r>
                      </m:e>
                    </m:d>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 </m:t>
                    </m:r>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𝐷𝑖𝑜</m:t>
                    </m:r>
                    <m:d>
                      <m:dPr>
                        <m:begChr m:val="["/>
                        <m:endChr m:val="]"/>
                        <m:ctrlP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ctrlPr>
                      </m:dPr>
                      <m:e>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0</m:t>
                        </m:r>
                      </m:e>
                    </m:d>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 </m:t>
                    </m:r>
                    <m:r>
                      <a:rPr lang="en-US" altLang="zh-CN" sz="1800"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0" smtClean="0">
                        <a:solidFill>
                          <a:schemeClr val="tx1"/>
                        </a:solidFill>
                        <a:latin typeface="Cambria Math" panose="02040503050406030204" pitchFamily="18" charset="0"/>
                        <a:ea typeface="Cambria Math" panose="02040503050406030204" pitchFamily="18" charset="0"/>
                        <a:cs typeface="Arial Unicode MS" pitchFamily="50" charset="-127"/>
                      </a:rPr>
                      <m:t>, </m:t>
                    </m:r>
                    <m:r>
                      <a:rPr lang="en-US" altLang="zh-CN" sz="1800" b="0" i="1" smtClean="0">
                        <a:solidFill>
                          <a:schemeClr val="tx1"/>
                        </a:solidFill>
                        <a:latin typeface="Cambria Math" panose="02040503050406030204" pitchFamily="18" charset="0"/>
                        <a:ea typeface="Cambria Math" panose="02040503050406030204" pitchFamily="18" charset="0"/>
                        <a:cs typeface="Arial Unicode MS" pitchFamily="50" charset="-127"/>
                      </a:rPr>
                      <m:t>𝑃𝑙𝑐</m:t>
                    </m:r>
                    <m:d>
                      <m:dPr>
                        <m:begChr m:val="["/>
                        <m:endChr m:val="]"/>
                        <m:ctrlPr>
                          <a:rPr lang="en-US" altLang="zh-CN" sz="1800" b="0" i="1" smtClean="0">
                            <a:solidFill>
                              <a:schemeClr val="tx1"/>
                            </a:solidFill>
                            <a:latin typeface="Cambria Math" panose="02040503050406030204" pitchFamily="18" charset="0"/>
                            <a:ea typeface="Cambria Math" panose="02040503050406030204" pitchFamily="18" charset="0"/>
                            <a:cs typeface="Arial Unicode MS" pitchFamily="50" charset="-127"/>
                          </a:rPr>
                        </m:ctrlPr>
                      </m:dPr>
                      <m:e>
                        <m:r>
                          <a:rPr lang="en-US" altLang="zh-CN" sz="1800" b="0" i="1" smtClean="0">
                            <a:solidFill>
                              <a:schemeClr val="tx1"/>
                            </a:solidFill>
                            <a:latin typeface="Cambria Math" panose="02040503050406030204" pitchFamily="18" charset="0"/>
                            <a:ea typeface="Cambria Math" panose="02040503050406030204" pitchFamily="18" charset="0"/>
                            <a:cs typeface="Arial Unicode MS" pitchFamily="50" charset="-127"/>
                          </a:rPr>
                          <m:t>1</m:t>
                        </m:r>
                      </m:e>
                    </m:d>
                    <m:r>
                      <a:rPr lang="en-US" altLang="zh-CN" sz="1800" b="0"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0" i="1" smtClean="0">
                        <a:solidFill>
                          <a:schemeClr val="tx1"/>
                        </a:solidFill>
                        <a:latin typeface="Cambria Math" panose="02040503050406030204" pitchFamily="18" charset="0"/>
                        <a:ea typeface="Cambria Math" panose="02040503050406030204" pitchFamily="18" charset="0"/>
                        <a:cs typeface="Arial Unicode MS" pitchFamily="50" charset="-127"/>
                      </a:rPr>
                      <m:t>𝑁𝐼𝐿</m:t>
                    </m:r>
                    <m:r>
                      <a:rPr lang="en-US" altLang="zh-CN" sz="1800" b="1" i="0" smtClean="0">
                        <a:solidFill>
                          <a:schemeClr val="tx1"/>
                        </a:solidFill>
                        <a:latin typeface="Cambria Math" panose="02040503050406030204" pitchFamily="18" charset="0"/>
                        <a:ea typeface="Cambria Math" panose="02040503050406030204" pitchFamily="18" charset="0"/>
                        <a:cs typeface="Arial Unicode MS" pitchFamily="50" charset="-127"/>
                      </a:rPr>
                      <m:t>.</m:t>
                    </m:r>
                  </m:oMath>
                </a14:m>
                <a:endParaRPr kumimoji="0" lang="zh-CN" altLang="en-US" sz="1800" b="1" i="0" u="none" strike="noStrike" cap="none" normalizeH="0" baseline="0" dirty="0">
                  <a:ln>
                    <a:noFill/>
                  </a:ln>
                  <a:solidFill>
                    <a:schemeClr val="tx1"/>
                  </a:solidFill>
                  <a:effectLst/>
                  <a:latin typeface="Arial" charset="0"/>
                  <a:ea typeface="Arial Unicode MS" pitchFamily="50" charset="-127"/>
                  <a:cs typeface="Arial Unicode MS" pitchFamily="50" charset="-127"/>
                </a:endParaRPr>
              </a:p>
            </p:txBody>
          </p:sp>
        </mc:Choice>
        <mc:Fallback xmlns="">
          <p:sp>
            <p:nvSpPr>
              <p:cNvPr id="62" name="矩形标注 61"/>
              <p:cNvSpPr>
                <a:spLocks noRot="1" noChangeAspect="1" noMove="1" noResize="1" noEditPoints="1" noAdjustHandles="1" noChangeArrowheads="1" noChangeShapeType="1" noTextEdit="1"/>
              </p:cNvSpPr>
              <p:nvPr/>
            </p:nvSpPr>
            <p:spPr bwMode="auto">
              <a:xfrm>
                <a:off x="986114" y="3779913"/>
                <a:ext cx="6034157" cy="889807"/>
              </a:xfrm>
              <a:prstGeom prst="wedgeRectCallout">
                <a:avLst>
                  <a:gd name="adj1" fmla="val 18772"/>
                  <a:gd name="adj2" fmla="val -92118"/>
                </a:avLst>
              </a:prstGeom>
              <a:blipFill>
                <a:blip r:embed="rId27"/>
                <a:stretch>
                  <a:fillRect/>
                </a:stretch>
              </a:blipFill>
              <a:ln>
                <a:solidFill>
                  <a:srgbClr val="FFC000"/>
                </a:solidFill>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59" name="表格 258">
                <a:extLst>
                  <a:ext uri="{FF2B5EF4-FFF2-40B4-BE49-F238E27FC236}">
                    <a16:creationId xmlns:a16="http://schemas.microsoft.com/office/drawing/2014/main" id="{CD7C4E0A-FBF3-4B5F-A1A9-547F06109306}"/>
                  </a:ext>
                </a:extLst>
              </p:cNvPr>
              <p:cNvGraphicFramePr>
                <a:graphicFrameLocks noGrp="1"/>
              </p:cNvGraphicFramePr>
              <p:nvPr>
                <p:extLst>
                  <p:ext uri="{D42A27DB-BD31-4B8C-83A1-F6EECF244321}">
                    <p14:modId xmlns:p14="http://schemas.microsoft.com/office/powerpoint/2010/main" val="1659842565"/>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370840">
                    <a:tc>
                      <a:txBody>
                        <a:bodyPr/>
                        <a:lstStyle/>
                        <a:p>
                          <a:pPr algn="ctr"/>
                          <a:r>
                            <a:rPr lang="en-US" altLang="zh-CN" dirty="0">
                              <a:solidFill>
                                <a:schemeClr val="tx1"/>
                              </a:solidFill>
                            </a:rPr>
                            <a:t>j</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0</a:t>
                          </a:r>
                        </a:p>
                        <a:p>
                          <a:pPr algn="ct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𝟏</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𝟐</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𝟒</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a:solidFill>
                                <a:schemeClr val="tx1"/>
                              </a:solidFill>
                            </a:rPr>
                            <a:t>arr</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altLang="zh-CN">
                              <a:solidFill>
                                <a:schemeClr val="tx1"/>
                              </a:solidFill>
                            </a:rPr>
                            <a:t>slack</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7</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7</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altLang="zh-CN">
                              <a:solidFill>
                                <a:schemeClr val="tx1"/>
                              </a:solidFill>
                            </a:rPr>
                            <a:t>Dio</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solidFill>
                                      <a:srgbClr val="FF0000"/>
                                    </a:solidFill>
                                    <a:latin typeface="Cambria Math" panose="02040503050406030204" pitchFamily="18" charset="0"/>
                                  </a:rPr>
                                  <m:t>∞</m:t>
                                </m:r>
                              </m:oMath>
                            </m:oMathPara>
                          </a14:m>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altLang="zh-CN">
                              <a:solidFill>
                                <a:schemeClr val="tx1"/>
                              </a:solidFill>
                            </a:rPr>
                            <a:t>Plc</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𝑁𝐼𝐿</m:t>
                                </m:r>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𝑁𝐼𝐿</m:t>
                                </m:r>
                              </m:oMath>
                            </m:oMathPara>
                          </a14:m>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259" name="表格 258">
                <a:extLst>
                  <a:ext uri="{FF2B5EF4-FFF2-40B4-BE49-F238E27FC236}">
                    <a16:creationId xmlns:a16="http://schemas.microsoft.com/office/drawing/2014/main" id="{CD7C4E0A-FBF3-4B5F-A1A9-547F06109306}"/>
                  </a:ext>
                </a:extLst>
              </p:cNvPr>
              <p:cNvGraphicFramePr>
                <a:graphicFrameLocks noGrp="1"/>
              </p:cNvGraphicFramePr>
              <p:nvPr>
                <p:extLst>
                  <p:ext uri="{D42A27DB-BD31-4B8C-83A1-F6EECF244321}">
                    <p14:modId xmlns:p14="http://schemas.microsoft.com/office/powerpoint/2010/main" val="1659842565"/>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640080">
                    <a:tc>
                      <a:txBody>
                        <a:bodyPr/>
                        <a:lstStyle/>
                        <a:p>
                          <a:pPr algn="ctr"/>
                          <a:r>
                            <a:rPr lang="en-US" altLang="zh-CN" dirty="0">
                              <a:solidFill>
                                <a:schemeClr val="tx1"/>
                              </a:solidFill>
                            </a:rPr>
                            <a:t>j</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stretch>
                            <a:fillRect l="-115534" t="-4762" r="-200971" b="-304762"/>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stretch>
                            <a:fillRect l="-217647" t="-4762" r="-102941" b="-304762"/>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stretch>
                            <a:fillRect l="-314563" t="-4762" r="-1942" b="-304762"/>
                          </a:stretch>
                        </a:blipFill>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stretch>
                            <a:fillRect l="-115534" t="-180328" r="-200971" b="-424590"/>
                          </a:stretch>
                        </a:blipFill>
                      </a:tcPr>
                    </a:tc>
                    <a:tc>
                      <a:txBody>
                        <a:bodyPr/>
                        <a:lstStyle/>
                        <a:p>
                          <a:pPr algn="ctr"/>
                          <a:r>
                            <a:rPr lang="en-US" altLang="zh-CN" dirty="0">
                              <a:solidFill>
                                <a:schemeClr val="tx1"/>
                              </a:solidFill>
                            </a:rPr>
                            <a:t>13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a:solidFill>
                                <a:schemeClr val="tx1"/>
                              </a:solidFill>
                            </a:rPr>
                            <a:t>arr</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altLang="zh-CN">
                              <a:solidFill>
                                <a:schemeClr val="tx1"/>
                              </a:solidFill>
                            </a:rPr>
                            <a:t>slack</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7</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7</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stretch>
                            <a:fillRect l="-314563" t="-380328" r="-1942" b="-224590"/>
                          </a:stretch>
                        </a:blipFill>
                      </a:tcPr>
                    </a:tc>
                    <a:extLst>
                      <a:ext uri="{0D108BD9-81ED-4DB2-BD59-A6C34878D82A}">
                        <a16:rowId xmlns:a16="http://schemas.microsoft.com/office/drawing/2014/main" val="10004"/>
                      </a:ext>
                    </a:extLst>
                  </a:tr>
                  <a:tr h="370840">
                    <a:tc>
                      <a:txBody>
                        <a:bodyPr/>
                        <a:lstStyle/>
                        <a:p>
                          <a:pPr algn="ctr"/>
                          <a:r>
                            <a:rPr lang="en-US" altLang="zh-CN">
                              <a:solidFill>
                                <a:schemeClr val="tx1"/>
                              </a:solidFill>
                            </a:rPr>
                            <a:t>Dio</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stretch>
                            <a:fillRect l="-115534" t="-480328" r="-200971" b="-12459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stretch>
                            <a:fillRect l="-217647" t="-480328" r="-102941" b="-124590"/>
                          </a:stretch>
                        </a:blipFill>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altLang="zh-CN">
                              <a:solidFill>
                                <a:schemeClr val="tx1"/>
                              </a:solidFill>
                            </a:rPr>
                            <a:t>Plc</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stretch>
                            <a:fillRect l="-115534" t="-580328" r="-200971" b="-2459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stretch>
                            <a:fillRect l="-217647" t="-580328" r="-102941" b="-24590"/>
                          </a:stretch>
                        </a:blipFill>
                      </a:tcPr>
                    </a:tc>
                    <a:tc>
                      <a:txBody>
                        <a:bodyPr/>
                        <a:lstStyle/>
                        <a:p>
                          <a:pPr algn="ct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grpSp>
        <p:nvGrpSpPr>
          <p:cNvPr id="264" name="组合 263">
            <a:extLst>
              <a:ext uri="{FF2B5EF4-FFF2-40B4-BE49-F238E27FC236}">
                <a16:creationId xmlns:a16="http://schemas.microsoft.com/office/drawing/2014/main" id="{A8F08E33-9123-4725-83CA-98455670216C}"/>
              </a:ext>
            </a:extLst>
          </p:cNvPr>
          <p:cNvGrpSpPr/>
          <p:nvPr/>
        </p:nvGrpSpPr>
        <p:grpSpPr>
          <a:xfrm>
            <a:off x="1346200" y="4768850"/>
            <a:ext cx="3345480" cy="654050"/>
            <a:chOff x="1346200" y="4768850"/>
            <a:chExt cx="3345480" cy="654050"/>
          </a:xfrm>
        </p:grpSpPr>
        <p:sp>
          <p:nvSpPr>
            <p:cNvPr id="261" name="任意多边形: 形状 260">
              <a:extLst>
                <a:ext uri="{FF2B5EF4-FFF2-40B4-BE49-F238E27FC236}">
                  <a16:creationId xmlns:a16="http://schemas.microsoft.com/office/drawing/2014/main" id="{C276D3F4-776B-40D3-80DE-073F5E16A9B7}"/>
                </a:ext>
              </a:extLst>
            </p:cNvPr>
            <p:cNvSpPr/>
            <p:nvPr/>
          </p:nvSpPr>
          <p:spPr bwMode="auto">
            <a:xfrm>
              <a:off x="1346200" y="4768850"/>
              <a:ext cx="2813050" cy="615950"/>
            </a:xfrm>
            <a:custGeom>
              <a:avLst/>
              <a:gdLst>
                <a:gd name="connsiteX0" fmla="*/ 0 w 2813050"/>
                <a:gd name="connsiteY0" fmla="*/ 615950 h 615950"/>
                <a:gd name="connsiteX1" fmla="*/ 1397000 w 2813050"/>
                <a:gd name="connsiteY1" fmla="*/ 196850 h 615950"/>
                <a:gd name="connsiteX2" fmla="*/ 2813050 w 2813050"/>
                <a:gd name="connsiteY2" fmla="*/ 0 h 615950"/>
              </a:gdLst>
              <a:ahLst/>
              <a:cxnLst>
                <a:cxn ang="0">
                  <a:pos x="connsiteX0" y="connsiteY0"/>
                </a:cxn>
                <a:cxn ang="0">
                  <a:pos x="connsiteX1" y="connsiteY1"/>
                </a:cxn>
                <a:cxn ang="0">
                  <a:pos x="connsiteX2" y="connsiteY2"/>
                </a:cxn>
              </a:cxnLst>
              <a:rect l="l" t="t" r="r" b="b"/>
              <a:pathLst>
                <a:path w="2813050" h="615950">
                  <a:moveTo>
                    <a:pt x="0" y="615950"/>
                  </a:moveTo>
                  <a:cubicBezTo>
                    <a:pt x="464079" y="457729"/>
                    <a:pt x="928158" y="299508"/>
                    <a:pt x="1397000" y="196850"/>
                  </a:cubicBezTo>
                  <a:cubicBezTo>
                    <a:pt x="1865842" y="94192"/>
                    <a:pt x="2339446" y="47096"/>
                    <a:pt x="2813050" y="0"/>
                  </a:cubicBezTo>
                </a:path>
              </a:pathLst>
            </a:custGeom>
            <a:noFill/>
            <a:ln w="28575" cap="flat" cmpd="sng" algn="ctr">
              <a:solidFill>
                <a:srgbClr val="FF0000"/>
              </a:solidFill>
              <a:prstDash val="lg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262" name="任意多边形: 形状 261">
              <a:extLst>
                <a:ext uri="{FF2B5EF4-FFF2-40B4-BE49-F238E27FC236}">
                  <a16:creationId xmlns:a16="http://schemas.microsoft.com/office/drawing/2014/main" id="{29CDB035-E140-4683-B334-6925660F244F}"/>
                </a:ext>
              </a:extLst>
            </p:cNvPr>
            <p:cNvSpPr/>
            <p:nvPr/>
          </p:nvSpPr>
          <p:spPr bwMode="auto">
            <a:xfrm>
              <a:off x="4267200" y="4787900"/>
              <a:ext cx="424480" cy="635000"/>
            </a:xfrm>
            <a:custGeom>
              <a:avLst/>
              <a:gdLst>
                <a:gd name="connsiteX0" fmla="*/ 0 w 424480"/>
                <a:gd name="connsiteY0" fmla="*/ 0 h 635000"/>
                <a:gd name="connsiteX1" fmla="*/ 381000 w 424480"/>
                <a:gd name="connsiteY1" fmla="*/ 177800 h 635000"/>
                <a:gd name="connsiteX2" fmla="*/ 400050 w 424480"/>
                <a:gd name="connsiteY2" fmla="*/ 635000 h 635000"/>
              </a:gdLst>
              <a:ahLst/>
              <a:cxnLst>
                <a:cxn ang="0">
                  <a:pos x="connsiteX0" y="connsiteY0"/>
                </a:cxn>
                <a:cxn ang="0">
                  <a:pos x="connsiteX1" y="connsiteY1"/>
                </a:cxn>
                <a:cxn ang="0">
                  <a:pos x="connsiteX2" y="connsiteY2"/>
                </a:cxn>
              </a:cxnLst>
              <a:rect l="l" t="t" r="r" b="b"/>
              <a:pathLst>
                <a:path w="424480" h="635000">
                  <a:moveTo>
                    <a:pt x="0" y="0"/>
                  </a:moveTo>
                  <a:cubicBezTo>
                    <a:pt x="157162" y="35983"/>
                    <a:pt x="314325" y="71967"/>
                    <a:pt x="381000" y="177800"/>
                  </a:cubicBezTo>
                  <a:cubicBezTo>
                    <a:pt x="447675" y="283633"/>
                    <a:pt x="423862" y="459316"/>
                    <a:pt x="400050" y="635000"/>
                  </a:cubicBezTo>
                </a:path>
              </a:pathLst>
            </a:custGeom>
            <a:noFill/>
            <a:ln w="28575" cap="flat" cmpd="sng" algn="ctr">
              <a:solidFill>
                <a:srgbClr val="FF0000"/>
              </a:solidFill>
              <a:prstDash val="lg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spTree>
    <p:extLst>
      <p:ext uri="{BB962C8B-B14F-4D97-AF65-F5344CB8AC3E}">
        <p14:creationId xmlns:p14="http://schemas.microsoft.com/office/powerpoint/2010/main" val="220559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Example</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980728"/>
                <a:ext cx="6131024" cy="5688360"/>
              </a:xfrm>
            </p:spPr>
            <p:txBody>
              <a:bodyPr/>
              <a:lstStyle/>
              <a:p>
                <a:r>
                  <a:rPr lang="en-US" altLang="zh-CN" dirty="0"/>
                  <a:t>Step 2: Enumeration</a:t>
                </a:r>
              </a:p>
              <a:p>
                <a:pPr lvl="1"/>
                <a:r>
                  <a:rPr lang="en-US" altLang="zh-CN" dirty="0"/>
                  <a:t>Enumerate j (inserting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𝑟</m:t>
                        </m:r>
                      </m:sub>
                    </m:sSub>
                  </m:oMath>
                </a14:m>
                <a:r>
                  <a:rPr lang="en-US" altLang="zh-CN" dirty="0"/>
                  <a:t>)</a:t>
                </a:r>
              </a:p>
              <a:p>
                <a:pPr lvl="2"/>
                <a:r>
                  <a:rPr lang="en-US" altLang="zh-CN" dirty="0" err="1"/>
                  <a:t>Dio</a:t>
                </a:r>
                <a:r>
                  <a:rPr lang="en-US" altLang="zh-CN" dirty="0"/>
                  <a:t>[j]: shortest detour to insert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𝑟</m:t>
                        </m:r>
                      </m:sub>
                    </m:sSub>
                  </m:oMath>
                </a14:m>
                <a:endParaRPr lang="en-US" altLang="zh-CN" dirty="0"/>
              </a:p>
              <a:p>
                <a:pPr lvl="2"/>
                <a:r>
                  <a:rPr lang="en-US" altLang="zh-CN" dirty="0"/>
                  <a:t>Plc[j]: optimal place to insert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i="1">
                            <a:latin typeface="Cambria Math" panose="02040503050406030204" pitchFamily="18" charset="0"/>
                          </a:rPr>
                          <m:t>𝑟</m:t>
                        </m:r>
                      </m:sub>
                    </m:sSub>
                  </m:oMath>
                </a14:m>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980728"/>
                <a:ext cx="6131024" cy="5688360"/>
              </a:xfrm>
              <a:blipFill>
                <a:blip r:embed="rId4"/>
                <a:stretch>
                  <a:fillRect l="-994"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33</a:t>
            </a:fld>
            <a:endParaRPr lang="en-US" altLang="ko-KR"/>
          </a:p>
        </p:txBody>
      </p:sp>
      <mc:AlternateContent xmlns:mc="http://schemas.openxmlformats.org/markup-compatibility/2006" xmlns:a14="http://schemas.microsoft.com/office/drawing/2010/main">
        <mc:Choice Requires="a14">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3</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5</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gridCol w="563396"/>
                    <a:gridCol w="563396"/>
                    <a:gridCol w="563396"/>
                    <a:gridCol w="563396"/>
                    <a:gridCol w="563396"/>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2174" t="-1639" r="-40543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0000" t="-1639" r="-3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000" t="-1639" r="-2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04348" t="-1639" r="-103261"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98925" t="-1639" r="-2151" b="-304918"/>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75" t="-101639" r="-500000" b="-204918"/>
                          </a:stretch>
                        </a:blipFill>
                      </a:tcPr>
                    </a:tc>
                    <a:tc>
                      <a:txBody>
                        <a:bodyPr/>
                        <a:lstStyle/>
                        <a:p>
                          <a:pPr algn="ctr"/>
                          <a:r>
                            <a:rPr lang="en-US" altLang="zh-CN" smtClean="0">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mtClean="0">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000" t="-101639" r="-201075" b="-2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04348" t="-101639" r="-103261" b="-204918"/>
                          </a:stretch>
                        </a:blipFill>
                      </a:tcPr>
                    </a:tc>
                    <a:tc>
                      <a:txBody>
                        <a:bodyPr/>
                        <a:lstStyle/>
                        <a:p>
                          <a:pPr algn="ctr"/>
                          <a:r>
                            <a:rPr lang="en-US" altLang="zh-CN" smtClean="0">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75" t="-201639" r="-500000" b="-104918"/>
                          </a:stretch>
                        </a:blipFill>
                      </a:tcPr>
                    </a:tc>
                    <a:tc>
                      <a:txBody>
                        <a:bodyPr/>
                        <a:lstStyle/>
                        <a:p>
                          <a:pPr algn="ctr"/>
                          <a:r>
                            <a:rPr lang="en-US" altLang="zh-CN" smtClean="0">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smtClean="0">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0000" t="-201639" r="-201075" b="-1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404348" t="-201639" r="-103261" b="-104918"/>
                          </a:stretch>
                        </a:blipFill>
                      </a:tcPr>
                    </a:tc>
                    <a:tc>
                      <a:txBody>
                        <a:bodyPr/>
                        <a:lstStyle/>
                        <a:p>
                          <a:pPr algn="ctr"/>
                          <a:r>
                            <a:rPr lang="en-US" altLang="zh-CN" smtClean="0">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4" name="表格 53"/>
              <p:cNvGraphicFramePr>
                <a:graphicFrameLocks noGrp="1"/>
              </p:cNvGraphicFramePr>
              <p:nvPr>
                <p:extLst>
                  <p:ext uri="{D42A27DB-BD31-4B8C-83A1-F6EECF244321}">
                    <p14:modId xmlns:p14="http://schemas.microsoft.com/office/powerpoint/2010/main" val="3749597736"/>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370840">
                    <a:tc>
                      <a:txBody>
                        <a:bodyPr/>
                        <a:lstStyle/>
                        <a:p>
                          <a:pPr algn="ctr"/>
                          <a:r>
                            <a:rPr lang="en-US" altLang="zh-CN" dirty="0">
                              <a:solidFill>
                                <a:schemeClr val="tx1"/>
                              </a:solidFill>
                            </a:rPr>
                            <a:t>j</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0</a:t>
                          </a:r>
                        </a:p>
                        <a:p>
                          <a:pPr algn="ct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𝟏</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𝟐</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𝒗</m:t>
                                  </m:r>
                                </m:e>
                                <m:sub>
                                  <m:r>
                                    <a:rPr lang="en-US" altLang="zh-CN" b="1" i="1" smtClean="0">
                                      <a:solidFill>
                                        <a:schemeClr val="tx1"/>
                                      </a:solidFill>
                                      <a:latin typeface="Cambria Math" panose="02040503050406030204" pitchFamily="18" charset="0"/>
                                    </a:rPr>
                                    <m:t>𝟒</m:t>
                                  </m:r>
                                </m:sub>
                              </m:sSub>
                            </m:oMath>
                          </a14:m>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a:solidFill>
                                <a:schemeClr val="tx1"/>
                              </a:solidFill>
                            </a:rPr>
                            <a:t>arr</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altLang="zh-CN">
                              <a:solidFill>
                                <a:schemeClr val="tx1"/>
                              </a:solidFill>
                            </a:rPr>
                            <a:t>slack</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7</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7</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altLang="zh-CN">
                              <a:solidFill>
                                <a:schemeClr val="tx1"/>
                              </a:solidFill>
                            </a:rPr>
                            <a:t>Dio</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5</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altLang="zh-CN">
                              <a:solidFill>
                                <a:schemeClr val="tx1"/>
                              </a:solidFill>
                            </a:rPr>
                            <a:t>Plc</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𝑁𝐼𝐿</m:t>
                                </m:r>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𝑁𝐼𝐿</m:t>
                                </m:r>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1</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54" name="表格 53"/>
              <p:cNvGraphicFramePr>
                <a:graphicFrameLocks noGrp="1"/>
              </p:cNvGraphicFramePr>
              <p:nvPr>
                <p:extLst>
                  <p:ext uri="{D42A27DB-BD31-4B8C-83A1-F6EECF244321}">
                    <p14:modId xmlns:p14="http://schemas.microsoft.com/office/powerpoint/2010/main" val="3749597736"/>
                  </p:ext>
                </p:extLst>
              </p:nvPr>
            </p:nvGraphicFramePr>
            <p:xfrm>
              <a:off x="6372200" y="1098560"/>
              <a:ext cx="2592287" cy="2494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624069">
                      <a:extLst>
                        <a:ext uri="{9D8B030D-6E8A-4147-A177-3AD203B41FA5}">
                          <a16:colId xmlns:a16="http://schemas.microsoft.com/office/drawing/2014/main" val="20001"/>
                        </a:ext>
                      </a:extLst>
                    </a:gridCol>
                    <a:gridCol w="624069">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tblGrid>
                  <a:tr h="640080">
                    <a:tc>
                      <a:txBody>
                        <a:bodyPr/>
                        <a:lstStyle/>
                        <a:p>
                          <a:pPr algn="ctr"/>
                          <a:r>
                            <a:rPr lang="en-US" altLang="zh-CN" dirty="0">
                              <a:solidFill>
                                <a:schemeClr val="tx1"/>
                              </a:solidFill>
                            </a:rPr>
                            <a:t>j</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15534" t="-4762" r="-200971" b="-304762"/>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217647" t="-4762" r="-102941" b="-304762"/>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314563" t="-4762" r="-1942" b="-304762"/>
                          </a:stretch>
                        </a:blipFill>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15534" t="-180328" r="-200971" b="-424590"/>
                          </a:stretch>
                        </a:blipFill>
                      </a:tcPr>
                    </a:tc>
                    <a:tc>
                      <a:txBody>
                        <a:bodyPr/>
                        <a:lstStyle/>
                        <a:p>
                          <a:pPr algn="ctr"/>
                          <a:r>
                            <a:rPr lang="en-US" altLang="zh-CN" dirty="0">
                              <a:solidFill>
                                <a:schemeClr val="tx1"/>
                              </a:solidFill>
                            </a:rPr>
                            <a:t>13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23</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a:solidFill>
                                <a:schemeClr val="tx1"/>
                              </a:solidFill>
                            </a:rPr>
                            <a:t>arr</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16</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altLang="zh-CN">
                              <a:solidFill>
                                <a:schemeClr val="tx1"/>
                              </a:solidFill>
                            </a:rPr>
                            <a:t>slack</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7</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chemeClr val="tx1"/>
                              </a:solidFill>
                            </a:rPr>
                            <a:t>7</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314563" t="-380328" r="-1942" b="-224590"/>
                          </a:stretch>
                        </a:blipFill>
                      </a:tcPr>
                    </a:tc>
                    <a:extLst>
                      <a:ext uri="{0D108BD9-81ED-4DB2-BD59-A6C34878D82A}">
                        <a16:rowId xmlns:a16="http://schemas.microsoft.com/office/drawing/2014/main" val="10004"/>
                      </a:ext>
                    </a:extLst>
                  </a:tr>
                  <a:tr h="370840">
                    <a:tc>
                      <a:txBody>
                        <a:bodyPr/>
                        <a:lstStyle/>
                        <a:p>
                          <a:pPr algn="ctr"/>
                          <a:r>
                            <a:rPr lang="en-US" altLang="zh-CN">
                              <a:solidFill>
                                <a:schemeClr val="tx1"/>
                              </a:solidFill>
                            </a:rPr>
                            <a:t>Dio</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15534" t="-480328" r="-200971" b="-12459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217647" t="-480328" r="-102941" b="-124590"/>
                          </a:stretch>
                        </a:blipFill>
                      </a:tcPr>
                    </a:tc>
                    <a:tc>
                      <a:txBody>
                        <a:bodyPr/>
                        <a:lstStyle/>
                        <a:p>
                          <a:pPr algn="ctr"/>
                          <a:r>
                            <a:rPr lang="en-US" altLang="zh-CN" dirty="0">
                              <a:solidFill>
                                <a:srgbClr val="FF0000"/>
                              </a:solidFill>
                            </a:rPr>
                            <a:t>5</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altLang="zh-CN">
                              <a:solidFill>
                                <a:schemeClr val="tx1"/>
                              </a:solidFill>
                            </a:rPr>
                            <a:t>Plc</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15534" t="-580328" r="-200971" b="-2459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217647" t="-580328" r="-102941" b="-24590"/>
                          </a:stretch>
                        </a:blipFill>
                      </a:tcPr>
                    </a:tc>
                    <a:tc>
                      <a:txBody>
                        <a:bodyPr/>
                        <a:lstStyle/>
                        <a:p>
                          <a:pPr algn="ctr"/>
                          <a:r>
                            <a:rPr lang="en-US" altLang="zh-CN" dirty="0">
                              <a:solidFill>
                                <a:srgbClr val="FF0000"/>
                              </a:solidFill>
                            </a:rPr>
                            <a:t>1</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grpSp>
        <p:nvGrpSpPr>
          <p:cNvPr id="56" name="组合 55"/>
          <p:cNvGrpSpPr/>
          <p:nvPr/>
        </p:nvGrpSpPr>
        <p:grpSpPr>
          <a:xfrm>
            <a:off x="1246297" y="2828410"/>
            <a:ext cx="5009893" cy="906461"/>
            <a:chOff x="1246297" y="2828410"/>
            <a:chExt cx="5009893" cy="906461"/>
          </a:xfrm>
        </p:grpSpPr>
        <p:pic>
          <p:nvPicPr>
            <p:cNvPr id="55" name="图片 54"/>
            <p:cNvPicPr>
              <a:picLocks noChangeAspect="1"/>
            </p:cNvPicPr>
            <p:nvPr/>
          </p:nvPicPr>
          <p:blipFill rotWithShape="1">
            <a:blip r:embed="rId16"/>
            <a:srcRect l="22354" t="8432"/>
            <a:stretch/>
          </p:blipFill>
          <p:spPr>
            <a:xfrm>
              <a:off x="2258031" y="2863343"/>
              <a:ext cx="3998159" cy="858230"/>
            </a:xfrm>
            <a:prstGeom prst="rect">
              <a:avLst/>
            </a:prstGeom>
          </p:spPr>
        </p:pic>
        <p:pic>
          <p:nvPicPr>
            <p:cNvPr id="57" name="图片 56"/>
            <p:cNvPicPr>
              <a:picLocks noChangeAspect="1"/>
            </p:cNvPicPr>
            <p:nvPr/>
          </p:nvPicPr>
          <p:blipFill rotWithShape="1">
            <a:blip r:embed="rId16"/>
            <a:srcRect t="3286" r="79422"/>
            <a:stretch/>
          </p:blipFill>
          <p:spPr>
            <a:xfrm>
              <a:off x="1246297" y="2828410"/>
              <a:ext cx="1059605" cy="906461"/>
            </a:xfrm>
            <a:prstGeom prst="rect">
              <a:avLst/>
            </a:prstGeom>
          </p:spPr>
        </p:pic>
      </p:grpSp>
      <p:grpSp>
        <p:nvGrpSpPr>
          <p:cNvPr id="64" name="组合 63">
            <a:extLst>
              <a:ext uri="{FF2B5EF4-FFF2-40B4-BE49-F238E27FC236}">
                <a16:creationId xmlns:a16="http://schemas.microsoft.com/office/drawing/2014/main" id="{80340E86-A3F6-4882-ADBC-CCF86800E9C4}"/>
              </a:ext>
            </a:extLst>
          </p:cNvPr>
          <p:cNvGrpSpPr/>
          <p:nvPr/>
        </p:nvGrpSpPr>
        <p:grpSpPr>
          <a:xfrm>
            <a:off x="180112" y="3728263"/>
            <a:ext cx="4809019" cy="2801567"/>
            <a:chOff x="180112" y="3728263"/>
            <a:chExt cx="4809019" cy="2801567"/>
          </a:xfrm>
        </p:grpSpPr>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E623D0B1-32E0-4A0D-B23B-8C6E6E3E7ED3}"/>
                    </a:ext>
                  </a:extLst>
                </p:cNvPr>
                <p:cNvSpPr txBox="1"/>
                <p:nvPr/>
              </p:nvSpPr>
              <p:spPr>
                <a:xfrm>
                  <a:off x="2204136" y="619127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65" name="文本框 64">
                  <a:extLst>
                    <a:ext uri="{FF2B5EF4-FFF2-40B4-BE49-F238E27FC236}">
                      <a16:creationId xmlns:a16="http://schemas.microsoft.com/office/drawing/2014/main" id="{E623D0B1-32E0-4A0D-B23B-8C6E6E3E7ED3}"/>
                    </a:ext>
                  </a:extLst>
                </p:cNvPr>
                <p:cNvSpPr txBox="1">
                  <a:spLocks noRot="1" noChangeAspect="1" noMove="1" noResize="1" noEditPoints="1" noAdjustHandles="1" noChangeArrowheads="1" noChangeShapeType="1" noTextEdit="1"/>
                </p:cNvSpPr>
                <p:nvPr/>
              </p:nvSpPr>
              <p:spPr>
                <a:xfrm>
                  <a:off x="2204136" y="6191276"/>
                  <a:ext cx="636836" cy="338554"/>
                </a:xfrm>
                <a:prstGeom prst="rect">
                  <a:avLst/>
                </a:prstGeom>
                <a:blipFill>
                  <a:blip r:embed="rId17"/>
                  <a:stretch>
                    <a:fillRect r="-29808" b="-12727"/>
                  </a:stretch>
                </a:blipFill>
                <a:ln w="28575">
                  <a:noFill/>
                </a:ln>
              </p:spPr>
              <p:txBody>
                <a:bodyPr/>
                <a:lstStyle/>
                <a:p>
                  <a:r>
                    <a:rPr lang="zh-CN" altLang="en-US">
                      <a:noFill/>
                    </a:rPr>
                    <a:t> </a:t>
                  </a:r>
                </a:p>
              </p:txBody>
            </p:sp>
          </mc:Fallback>
        </mc:AlternateContent>
        <p:sp>
          <p:nvSpPr>
            <p:cNvPr id="66" name="文本框 65">
              <a:extLst>
                <a:ext uri="{FF2B5EF4-FFF2-40B4-BE49-F238E27FC236}">
                  <a16:creationId xmlns:a16="http://schemas.microsoft.com/office/drawing/2014/main" id="{5E64CA3A-0422-4974-AB63-D699C11B917F}"/>
                </a:ext>
              </a:extLst>
            </p:cNvPr>
            <p:cNvSpPr txBox="1"/>
            <p:nvPr/>
          </p:nvSpPr>
          <p:spPr>
            <a:xfrm>
              <a:off x="1031871" y="5086675"/>
              <a:ext cx="360468"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1</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pic>
          <p:nvPicPr>
            <p:cNvPr id="67" name="图片 66">
              <a:extLst>
                <a:ext uri="{FF2B5EF4-FFF2-40B4-BE49-F238E27FC236}">
                  <a16:creationId xmlns:a16="http://schemas.microsoft.com/office/drawing/2014/main" id="{706437C9-5F11-4F99-8596-5B8ED277D289}"/>
                </a:ext>
              </a:extLst>
            </p:cNvPr>
            <p:cNvPicPr>
              <a:picLocks noChangeAspect="1"/>
            </p:cNvPicPr>
            <p:nvPr/>
          </p:nvPicPr>
          <p:blipFill rotWithShape="1">
            <a:blip r:embed="rId18">
              <a:extLst>
                <a:ext uri="{28A0092B-C50C-407E-A947-70E740481C1C}">
                  <a14:useLocalDpi xmlns:a14="http://schemas.microsoft.com/office/drawing/2010/main"/>
                </a:ext>
              </a:extLst>
            </a:blip>
            <a:srcRect l="5510" t="36647" r="85597" b="49672"/>
            <a:stretch/>
          </p:blipFill>
          <p:spPr>
            <a:xfrm>
              <a:off x="1059909" y="4405404"/>
              <a:ext cx="396932" cy="361148"/>
            </a:xfrm>
            <a:prstGeom prst="rect">
              <a:avLst/>
            </a:prstGeom>
          </p:spPr>
        </p:pic>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A93221F3-7307-42BA-A6DB-A7D35202C56C}"/>
                    </a:ext>
                  </a:extLst>
                </p:cNvPr>
                <p:cNvSpPr txBox="1"/>
                <p:nvPr/>
              </p:nvSpPr>
              <p:spPr>
                <a:xfrm>
                  <a:off x="683568" y="5476353"/>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68" name="文本框 67">
                  <a:extLst>
                    <a:ext uri="{FF2B5EF4-FFF2-40B4-BE49-F238E27FC236}">
                      <a16:creationId xmlns:a16="http://schemas.microsoft.com/office/drawing/2014/main" id="{A93221F3-7307-42BA-A6DB-A7D35202C56C}"/>
                    </a:ext>
                  </a:extLst>
                </p:cNvPr>
                <p:cNvSpPr txBox="1">
                  <a:spLocks noRot="1" noChangeAspect="1" noMove="1" noResize="1" noEditPoints="1" noAdjustHandles="1" noChangeArrowheads="1" noChangeShapeType="1" noTextEdit="1"/>
                </p:cNvSpPr>
                <p:nvPr/>
              </p:nvSpPr>
              <p:spPr>
                <a:xfrm>
                  <a:off x="683568" y="5476353"/>
                  <a:ext cx="636836" cy="338554"/>
                </a:xfrm>
                <a:prstGeom prst="rect">
                  <a:avLst/>
                </a:prstGeom>
                <a:blipFill>
                  <a:blip r:embed="rId19"/>
                  <a:stretch>
                    <a:fillRect r="-29524" b="-10714"/>
                  </a:stretch>
                </a:blipFill>
              </p:spPr>
              <p:txBody>
                <a:bodyPr/>
                <a:lstStyle/>
                <a:p>
                  <a:r>
                    <a:rPr lang="zh-CN" altLang="en-US">
                      <a:noFill/>
                    </a:rPr>
                    <a:t> </a:t>
                  </a:r>
                </a:p>
              </p:txBody>
            </p:sp>
          </mc:Fallback>
        </mc:AlternateContent>
        <p:sp>
          <p:nvSpPr>
            <p:cNvPr id="69" name="椭圆 68">
              <a:extLst>
                <a:ext uri="{FF2B5EF4-FFF2-40B4-BE49-F238E27FC236}">
                  <a16:creationId xmlns:a16="http://schemas.microsoft.com/office/drawing/2014/main" id="{91331B77-55B7-47B6-A291-6411FAC22DA7}"/>
                </a:ext>
              </a:extLst>
            </p:cNvPr>
            <p:cNvSpPr/>
            <p:nvPr/>
          </p:nvSpPr>
          <p:spPr>
            <a:xfrm>
              <a:off x="1238348" y="5355937"/>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CC7E52AB-6933-4C5B-8F88-497C9F89202F}"/>
                </a:ext>
              </a:extLst>
            </p:cNvPr>
            <p:cNvSpPr/>
            <p:nvPr/>
          </p:nvSpPr>
          <p:spPr>
            <a:xfrm>
              <a:off x="3293117" y="4377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71186C12-55AD-4A3F-A103-7B2B1DC63E5C}"/>
                </a:ext>
              </a:extLst>
            </p:cNvPr>
            <p:cNvSpPr/>
            <p:nvPr/>
          </p:nvSpPr>
          <p:spPr>
            <a:xfrm>
              <a:off x="2940554" y="53500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7ABEB794-64EC-4A68-A42C-0BE29B1C9A75}"/>
                </a:ext>
              </a:extLst>
            </p:cNvPr>
            <p:cNvSpPr/>
            <p:nvPr/>
          </p:nvSpPr>
          <p:spPr>
            <a:xfrm>
              <a:off x="2287286" y="6118217"/>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1EEAB1F7-DE11-4046-B993-302D3DFAD194}"/>
                </a:ext>
              </a:extLst>
            </p:cNvPr>
            <p:cNvSpPr/>
            <p:nvPr/>
          </p:nvSpPr>
          <p:spPr>
            <a:xfrm>
              <a:off x="4134199" y="4701658"/>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F0369F34-AD56-4660-83CF-CFE7349080D6}"/>
                    </a:ext>
                  </a:extLst>
                </p:cNvPr>
                <p:cNvSpPr txBox="1"/>
                <p:nvPr/>
              </p:nvSpPr>
              <p:spPr>
                <a:xfrm>
                  <a:off x="1893447" y="4222745"/>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74" name="文本框 73">
                  <a:extLst>
                    <a:ext uri="{FF2B5EF4-FFF2-40B4-BE49-F238E27FC236}">
                      <a16:creationId xmlns:a16="http://schemas.microsoft.com/office/drawing/2014/main" id="{F0369F34-AD56-4660-83CF-CFE7349080D6}"/>
                    </a:ext>
                  </a:extLst>
                </p:cNvPr>
                <p:cNvSpPr txBox="1">
                  <a:spLocks noRot="1" noChangeAspect="1" noMove="1" noResize="1" noEditPoints="1" noAdjustHandles="1" noChangeArrowheads="1" noChangeShapeType="1" noTextEdit="1"/>
                </p:cNvSpPr>
                <p:nvPr/>
              </p:nvSpPr>
              <p:spPr>
                <a:xfrm>
                  <a:off x="1893447" y="4222745"/>
                  <a:ext cx="636836" cy="338554"/>
                </a:xfrm>
                <a:prstGeom prst="rect">
                  <a:avLst/>
                </a:prstGeom>
                <a:blipFill>
                  <a:blip r:embed="rId20"/>
                  <a:stretch>
                    <a:fillRect r="-29808" b="-12727"/>
                  </a:stretch>
                </a:blipFill>
                <a:ln w="28575">
                  <a:noFill/>
                </a:ln>
              </p:spPr>
              <p:txBody>
                <a:bodyPr/>
                <a:lstStyle/>
                <a:p>
                  <a:r>
                    <a:rPr lang="zh-CN" altLang="en-US">
                      <a:noFill/>
                    </a:rPr>
                    <a:t> </a:t>
                  </a:r>
                </a:p>
              </p:txBody>
            </p:sp>
          </mc:Fallback>
        </mc:AlternateContent>
        <p:sp>
          <p:nvSpPr>
            <p:cNvPr id="75" name="椭圆 74">
              <a:extLst>
                <a:ext uri="{FF2B5EF4-FFF2-40B4-BE49-F238E27FC236}">
                  <a16:creationId xmlns:a16="http://schemas.microsoft.com/office/drawing/2014/main" id="{6D65CD4C-1693-4B7C-BFBF-18DEBAC27DE4}"/>
                </a:ext>
              </a:extLst>
            </p:cNvPr>
            <p:cNvSpPr/>
            <p:nvPr/>
          </p:nvSpPr>
          <p:spPr>
            <a:xfrm>
              <a:off x="4595611" y="5364095"/>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B482A069-385D-40FA-9E50-84924E39A253}"/>
                </a:ext>
              </a:extLst>
            </p:cNvPr>
            <p:cNvSpPr/>
            <p:nvPr/>
          </p:nvSpPr>
          <p:spPr>
            <a:xfrm>
              <a:off x="2068845" y="4593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连接符 76">
              <a:extLst>
                <a:ext uri="{FF2B5EF4-FFF2-40B4-BE49-F238E27FC236}">
                  <a16:creationId xmlns:a16="http://schemas.microsoft.com/office/drawing/2014/main" id="{8F6656C1-7F45-4352-9115-9987C057E81F}"/>
                </a:ext>
              </a:extLst>
            </p:cNvPr>
            <p:cNvCxnSpPr>
              <a:stCxn id="69" idx="6"/>
              <a:endCxn id="71" idx="2"/>
            </p:cNvCxnSpPr>
            <p:nvPr/>
          </p:nvCxnSpPr>
          <p:spPr>
            <a:xfrm flipV="1">
              <a:off x="1382348" y="5422068"/>
              <a:ext cx="1558206" cy="5869"/>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A447FE14-497A-4234-A731-6F517CCDFDDB}"/>
                </a:ext>
              </a:extLst>
            </p:cNvPr>
            <p:cNvCxnSpPr>
              <a:stCxn id="102" idx="7"/>
              <a:endCxn id="76" idx="2"/>
            </p:cNvCxnSpPr>
            <p:nvPr/>
          </p:nvCxnSpPr>
          <p:spPr>
            <a:xfrm flipV="1">
              <a:off x="1357977" y="4665658"/>
              <a:ext cx="710868" cy="35121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9FB451B1-B6CA-4AEA-8719-35F9FD62010F}"/>
                </a:ext>
              </a:extLst>
            </p:cNvPr>
            <p:cNvCxnSpPr>
              <a:stCxn id="71" idx="3"/>
              <a:endCxn id="72" idx="7"/>
            </p:cNvCxnSpPr>
            <p:nvPr/>
          </p:nvCxnSpPr>
          <p:spPr>
            <a:xfrm flipH="1">
              <a:off x="2410198" y="5472980"/>
              <a:ext cx="551444" cy="66632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2C115E4A-C8D8-4073-AD9A-8AA6D7E7859A}"/>
                </a:ext>
              </a:extLst>
            </p:cNvPr>
            <p:cNvCxnSpPr>
              <a:stCxn id="72" idx="6"/>
              <a:endCxn id="75" idx="4"/>
            </p:cNvCxnSpPr>
            <p:nvPr/>
          </p:nvCxnSpPr>
          <p:spPr>
            <a:xfrm flipV="1">
              <a:off x="2431286" y="5508095"/>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54902842-CB73-467E-BF17-1CCD5028EDA4}"/>
                </a:ext>
              </a:extLst>
            </p:cNvPr>
            <p:cNvCxnSpPr>
              <a:stCxn id="69" idx="5"/>
              <a:endCxn id="72" idx="2"/>
            </p:cNvCxnSpPr>
            <p:nvPr/>
          </p:nvCxnSpPr>
          <p:spPr>
            <a:xfrm>
              <a:off x="1361260" y="5478849"/>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EE0B1867-849F-40F1-B971-C417D682D2A3}"/>
                </a:ext>
              </a:extLst>
            </p:cNvPr>
            <p:cNvCxnSpPr>
              <a:stCxn id="76" idx="7"/>
              <a:endCxn id="70" idx="2"/>
            </p:cNvCxnSpPr>
            <p:nvPr/>
          </p:nvCxnSpPr>
          <p:spPr>
            <a:xfrm flipV="1">
              <a:off x="2191757" y="4449658"/>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C4CDB376-5400-4D8F-9E05-3F329944A5B0}"/>
                </a:ext>
              </a:extLst>
            </p:cNvPr>
            <p:cNvCxnSpPr>
              <a:stCxn id="73" idx="5"/>
              <a:endCxn id="75" idx="0"/>
            </p:cNvCxnSpPr>
            <p:nvPr/>
          </p:nvCxnSpPr>
          <p:spPr>
            <a:xfrm>
              <a:off x="4257111" y="4824570"/>
              <a:ext cx="410500" cy="53952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A6E0F5CD-05A5-4FFF-BCD7-D7ED4D235D7C}"/>
                </a:ext>
              </a:extLst>
            </p:cNvPr>
            <p:cNvCxnSpPr>
              <a:stCxn id="70" idx="6"/>
              <a:endCxn id="73" idx="1"/>
            </p:cNvCxnSpPr>
            <p:nvPr/>
          </p:nvCxnSpPr>
          <p:spPr>
            <a:xfrm>
              <a:off x="3437117" y="4449658"/>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E0C2CA4F-FA88-4A5A-834B-70C06D5D53C5}"/>
                </a:ext>
              </a:extLst>
            </p:cNvPr>
            <p:cNvCxnSpPr>
              <a:stCxn id="71" idx="6"/>
              <a:endCxn id="75" idx="2"/>
            </p:cNvCxnSpPr>
            <p:nvPr/>
          </p:nvCxnSpPr>
          <p:spPr>
            <a:xfrm>
              <a:off x="3084554" y="5422068"/>
              <a:ext cx="1511057" cy="14027"/>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23BD7749-599F-45C6-B376-C18CBF33600B}"/>
                </a:ext>
              </a:extLst>
            </p:cNvPr>
            <p:cNvCxnSpPr/>
            <p:nvPr/>
          </p:nvCxnSpPr>
          <p:spPr>
            <a:xfrm flipV="1">
              <a:off x="3063466" y="4824426"/>
              <a:ext cx="1091821" cy="54658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8161F83D-01FD-44D5-99EC-D10102C538AC}"/>
                    </a:ext>
                  </a:extLst>
                </p:cNvPr>
                <p:cNvSpPr txBox="1"/>
                <p:nvPr/>
              </p:nvSpPr>
              <p:spPr>
                <a:xfrm>
                  <a:off x="2522554" y="4996423"/>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87" name="文本框 86">
                  <a:extLst>
                    <a:ext uri="{FF2B5EF4-FFF2-40B4-BE49-F238E27FC236}">
                      <a16:creationId xmlns:a16="http://schemas.microsoft.com/office/drawing/2014/main" id="{8161F83D-01FD-44D5-99EC-D10102C538AC}"/>
                    </a:ext>
                  </a:extLst>
                </p:cNvPr>
                <p:cNvSpPr txBox="1">
                  <a:spLocks noRot="1" noChangeAspect="1" noMove="1" noResize="1" noEditPoints="1" noAdjustHandles="1" noChangeArrowheads="1" noChangeShapeType="1" noTextEdit="1"/>
                </p:cNvSpPr>
                <p:nvPr/>
              </p:nvSpPr>
              <p:spPr>
                <a:xfrm>
                  <a:off x="2522554" y="4996423"/>
                  <a:ext cx="636836" cy="338554"/>
                </a:xfrm>
                <a:prstGeom prst="rect">
                  <a:avLst/>
                </a:prstGeom>
                <a:blipFill>
                  <a:blip r:embed="rId21"/>
                  <a:stretch>
                    <a:fillRect r="-29808" b="-12727"/>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1E4FB43C-B7EC-4C71-8BA9-2C9ABA03CFAF}"/>
                    </a:ext>
                  </a:extLst>
                </p:cNvPr>
                <p:cNvSpPr txBox="1"/>
                <p:nvPr/>
              </p:nvSpPr>
              <p:spPr>
                <a:xfrm>
                  <a:off x="2966612" y="402915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88" name="文本框 87">
                  <a:extLst>
                    <a:ext uri="{FF2B5EF4-FFF2-40B4-BE49-F238E27FC236}">
                      <a16:creationId xmlns:a16="http://schemas.microsoft.com/office/drawing/2014/main" id="{1E4FB43C-B7EC-4C71-8BA9-2C9ABA03CFAF}"/>
                    </a:ext>
                  </a:extLst>
                </p:cNvPr>
                <p:cNvSpPr txBox="1">
                  <a:spLocks noRot="1" noChangeAspect="1" noMove="1" noResize="1" noEditPoints="1" noAdjustHandles="1" noChangeArrowheads="1" noChangeShapeType="1" noTextEdit="1"/>
                </p:cNvSpPr>
                <p:nvPr/>
              </p:nvSpPr>
              <p:spPr>
                <a:xfrm>
                  <a:off x="2966612" y="4029157"/>
                  <a:ext cx="636836" cy="338554"/>
                </a:xfrm>
                <a:prstGeom prst="rect">
                  <a:avLst/>
                </a:prstGeom>
                <a:blipFill>
                  <a:blip r:embed="rId22"/>
                  <a:stretch>
                    <a:fillRect r="-29808"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9A560114-C9BC-45D5-94E8-A4D77A60ECCF}"/>
                    </a:ext>
                  </a:extLst>
                </p:cNvPr>
                <p:cNvSpPr txBox="1"/>
                <p:nvPr/>
              </p:nvSpPr>
              <p:spPr>
                <a:xfrm>
                  <a:off x="4352295" y="551742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89" name="文本框 88">
                  <a:extLst>
                    <a:ext uri="{FF2B5EF4-FFF2-40B4-BE49-F238E27FC236}">
                      <a16:creationId xmlns:a16="http://schemas.microsoft.com/office/drawing/2014/main" id="{9A560114-C9BC-45D5-94E8-A4D77A60ECCF}"/>
                    </a:ext>
                  </a:extLst>
                </p:cNvPr>
                <p:cNvSpPr txBox="1">
                  <a:spLocks noRot="1" noChangeAspect="1" noMove="1" noResize="1" noEditPoints="1" noAdjustHandles="1" noChangeArrowheads="1" noChangeShapeType="1" noTextEdit="1"/>
                </p:cNvSpPr>
                <p:nvPr/>
              </p:nvSpPr>
              <p:spPr>
                <a:xfrm>
                  <a:off x="4352295" y="5517426"/>
                  <a:ext cx="636836" cy="338554"/>
                </a:xfrm>
                <a:prstGeom prst="rect">
                  <a:avLst/>
                </a:prstGeom>
                <a:blipFill>
                  <a:blip r:embed="rId23"/>
                  <a:stretch>
                    <a:fillRect r="-46154" b="-10714"/>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31EEFD65-545B-4A19-8B22-9CD0B271C5F3}"/>
                    </a:ext>
                  </a:extLst>
                </p:cNvPr>
                <p:cNvSpPr txBox="1"/>
                <p:nvPr/>
              </p:nvSpPr>
              <p:spPr>
                <a:xfrm>
                  <a:off x="3877467" y="4356091"/>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90" name="文本框 89">
                  <a:extLst>
                    <a:ext uri="{FF2B5EF4-FFF2-40B4-BE49-F238E27FC236}">
                      <a16:creationId xmlns:a16="http://schemas.microsoft.com/office/drawing/2014/main" id="{31EEFD65-545B-4A19-8B22-9CD0B271C5F3}"/>
                    </a:ext>
                  </a:extLst>
                </p:cNvPr>
                <p:cNvSpPr txBox="1">
                  <a:spLocks noRot="1" noChangeAspect="1" noMove="1" noResize="1" noEditPoints="1" noAdjustHandles="1" noChangeArrowheads="1" noChangeShapeType="1" noTextEdit="1"/>
                </p:cNvSpPr>
                <p:nvPr/>
              </p:nvSpPr>
              <p:spPr>
                <a:xfrm>
                  <a:off x="3877467" y="4356091"/>
                  <a:ext cx="636836" cy="338554"/>
                </a:xfrm>
                <a:prstGeom prst="rect">
                  <a:avLst/>
                </a:prstGeom>
                <a:blipFill>
                  <a:blip r:embed="rId24"/>
                  <a:stretch>
                    <a:fillRect r="-29524" b="-12727"/>
                  </a:stretch>
                </a:blipFill>
                <a:ln w="28575">
                  <a:noFill/>
                </a:ln>
              </p:spPr>
              <p:txBody>
                <a:bodyPr/>
                <a:lstStyle/>
                <a:p>
                  <a:r>
                    <a:rPr lang="zh-CN" altLang="en-US">
                      <a:noFill/>
                    </a:rPr>
                    <a:t> </a:t>
                  </a:r>
                </a:p>
              </p:txBody>
            </p:sp>
          </mc:Fallback>
        </mc:AlternateContent>
        <p:sp>
          <p:nvSpPr>
            <p:cNvPr id="91" name="文本框 90">
              <a:extLst>
                <a:ext uri="{FF2B5EF4-FFF2-40B4-BE49-F238E27FC236}">
                  <a16:creationId xmlns:a16="http://schemas.microsoft.com/office/drawing/2014/main" id="{6B314D95-676C-42EE-9B8C-2BFE2D0C3B9E}"/>
                </a:ext>
              </a:extLst>
            </p:cNvPr>
            <p:cNvSpPr txBox="1"/>
            <p:nvPr/>
          </p:nvSpPr>
          <p:spPr>
            <a:xfrm>
              <a:off x="1380720" y="46009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2" name="文本框 91">
              <a:extLst>
                <a:ext uri="{FF2B5EF4-FFF2-40B4-BE49-F238E27FC236}">
                  <a16:creationId xmlns:a16="http://schemas.microsoft.com/office/drawing/2014/main" id="{7D9B7D05-8169-4D22-946C-3F622E9C7998}"/>
                </a:ext>
              </a:extLst>
            </p:cNvPr>
            <p:cNvSpPr txBox="1"/>
            <p:nvPr/>
          </p:nvSpPr>
          <p:spPr>
            <a:xfrm>
              <a:off x="1965674" y="513386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3" name="文本框 92">
              <a:extLst>
                <a:ext uri="{FF2B5EF4-FFF2-40B4-BE49-F238E27FC236}">
                  <a16:creationId xmlns:a16="http://schemas.microsoft.com/office/drawing/2014/main" id="{CC3D157F-72A3-44AA-A92A-701A255A1CB3}"/>
                </a:ext>
              </a:extLst>
            </p:cNvPr>
            <p:cNvSpPr txBox="1"/>
            <p:nvPr/>
          </p:nvSpPr>
          <p:spPr>
            <a:xfrm>
              <a:off x="1630574" y="5783472"/>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4" name="文本框 93">
              <a:extLst>
                <a:ext uri="{FF2B5EF4-FFF2-40B4-BE49-F238E27FC236}">
                  <a16:creationId xmlns:a16="http://schemas.microsoft.com/office/drawing/2014/main" id="{8BE89075-C7FF-4584-AD82-089BF553A8FE}"/>
                </a:ext>
              </a:extLst>
            </p:cNvPr>
            <p:cNvSpPr txBox="1"/>
            <p:nvPr/>
          </p:nvSpPr>
          <p:spPr>
            <a:xfrm>
              <a:off x="3520193" y="58278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5" name="文本框 94">
              <a:extLst>
                <a:ext uri="{FF2B5EF4-FFF2-40B4-BE49-F238E27FC236}">
                  <a16:creationId xmlns:a16="http://schemas.microsoft.com/office/drawing/2014/main" id="{30D6FA4B-8C29-4EFF-B851-4B81FA374297}"/>
                </a:ext>
              </a:extLst>
            </p:cNvPr>
            <p:cNvSpPr txBox="1"/>
            <p:nvPr/>
          </p:nvSpPr>
          <p:spPr>
            <a:xfrm>
              <a:off x="3431938" y="47780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6" name="文本框 95">
              <a:extLst>
                <a:ext uri="{FF2B5EF4-FFF2-40B4-BE49-F238E27FC236}">
                  <a16:creationId xmlns:a16="http://schemas.microsoft.com/office/drawing/2014/main" id="{75313B9B-34B8-410D-ACC3-329A8DB3F2FB}"/>
                </a:ext>
              </a:extLst>
            </p:cNvPr>
            <p:cNvSpPr txBox="1"/>
            <p:nvPr/>
          </p:nvSpPr>
          <p:spPr>
            <a:xfrm>
              <a:off x="2463512" y="5516664"/>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7" name="文本框 96">
              <a:extLst>
                <a:ext uri="{FF2B5EF4-FFF2-40B4-BE49-F238E27FC236}">
                  <a16:creationId xmlns:a16="http://schemas.microsoft.com/office/drawing/2014/main" id="{585C1A3C-DD91-4EDD-8EF2-5B16B87A9F44}"/>
                </a:ext>
              </a:extLst>
            </p:cNvPr>
            <p:cNvSpPr txBox="1"/>
            <p:nvPr/>
          </p:nvSpPr>
          <p:spPr>
            <a:xfrm>
              <a:off x="2657340" y="423414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8" name="文本框 97">
              <a:extLst>
                <a:ext uri="{FF2B5EF4-FFF2-40B4-BE49-F238E27FC236}">
                  <a16:creationId xmlns:a16="http://schemas.microsoft.com/office/drawing/2014/main" id="{EDC78520-F141-48A8-905A-047B2C5248FF}"/>
                </a:ext>
              </a:extLst>
            </p:cNvPr>
            <p:cNvSpPr txBox="1"/>
            <p:nvPr/>
          </p:nvSpPr>
          <p:spPr>
            <a:xfrm>
              <a:off x="3666502" y="4248265"/>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99" name="文本框 98">
              <a:extLst>
                <a:ext uri="{FF2B5EF4-FFF2-40B4-BE49-F238E27FC236}">
                  <a16:creationId xmlns:a16="http://schemas.microsoft.com/office/drawing/2014/main" id="{5B8FF8A5-D75B-496C-B02A-136D9982AB1B}"/>
                </a:ext>
              </a:extLst>
            </p:cNvPr>
            <p:cNvSpPr txBox="1"/>
            <p:nvPr/>
          </p:nvSpPr>
          <p:spPr>
            <a:xfrm>
              <a:off x="4499290" y="48244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00" name="文本框 99">
              <a:extLst>
                <a:ext uri="{FF2B5EF4-FFF2-40B4-BE49-F238E27FC236}">
                  <a16:creationId xmlns:a16="http://schemas.microsoft.com/office/drawing/2014/main" id="{DBC93CD4-366D-4560-B7AE-788DE3372E4E}"/>
                </a:ext>
              </a:extLst>
            </p:cNvPr>
            <p:cNvSpPr txBox="1"/>
            <p:nvPr/>
          </p:nvSpPr>
          <p:spPr>
            <a:xfrm>
              <a:off x="3824556" y="538841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3C790F36-CCBD-4FF6-9540-E3F5FC52C2F6}"/>
                    </a:ext>
                  </a:extLst>
                </p:cNvPr>
                <p:cNvSpPr txBox="1"/>
                <p:nvPr/>
              </p:nvSpPr>
              <p:spPr>
                <a:xfrm>
                  <a:off x="967559" y="419258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101" name="文本框 100">
                  <a:extLst>
                    <a:ext uri="{FF2B5EF4-FFF2-40B4-BE49-F238E27FC236}">
                      <a16:creationId xmlns:a16="http://schemas.microsoft.com/office/drawing/2014/main" id="{3C790F36-CCBD-4FF6-9540-E3F5FC52C2F6}"/>
                    </a:ext>
                  </a:extLst>
                </p:cNvPr>
                <p:cNvSpPr txBox="1">
                  <a:spLocks noRot="1" noChangeAspect="1" noMove="1" noResize="1" noEditPoints="1" noAdjustHandles="1" noChangeArrowheads="1" noChangeShapeType="1" noTextEdit="1"/>
                </p:cNvSpPr>
                <p:nvPr/>
              </p:nvSpPr>
              <p:spPr>
                <a:xfrm>
                  <a:off x="967559" y="4192582"/>
                  <a:ext cx="636836" cy="338554"/>
                </a:xfrm>
                <a:prstGeom prst="rect">
                  <a:avLst/>
                </a:prstGeom>
                <a:blipFill>
                  <a:blip r:embed="rId25"/>
                  <a:stretch>
                    <a:fillRect/>
                  </a:stretch>
                </a:blipFill>
              </p:spPr>
              <p:txBody>
                <a:bodyPr/>
                <a:lstStyle/>
                <a:p>
                  <a:r>
                    <a:rPr lang="zh-CN" altLang="en-US">
                      <a:noFill/>
                    </a:rPr>
                    <a:t> </a:t>
                  </a:r>
                </a:p>
              </p:txBody>
            </p:sp>
          </mc:Fallback>
        </mc:AlternateContent>
        <p:sp>
          <p:nvSpPr>
            <p:cNvPr id="102" name="椭圆 101">
              <a:extLst>
                <a:ext uri="{FF2B5EF4-FFF2-40B4-BE49-F238E27FC236}">
                  <a16:creationId xmlns:a16="http://schemas.microsoft.com/office/drawing/2014/main" id="{7FA5454D-407C-458E-A29E-D93B082EE9B4}"/>
                </a:ext>
              </a:extLst>
            </p:cNvPr>
            <p:cNvSpPr/>
            <p:nvPr/>
          </p:nvSpPr>
          <p:spPr>
            <a:xfrm>
              <a:off x="1235065" y="4995784"/>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3" name="直接连接符 102">
              <a:extLst>
                <a:ext uri="{FF2B5EF4-FFF2-40B4-BE49-F238E27FC236}">
                  <a16:creationId xmlns:a16="http://schemas.microsoft.com/office/drawing/2014/main" id="{ADA1044F-80A9-48A4-A443-BB2322684631}"/>
                </a:ext>
              </a:extLst>
            </p:cNvPr>
            <p:cNvCxnSpPr>
              <a:stCxn id="102" idx="4"/>
              <a:endCxn id="69" idx="0"/>
            </p:cNvCxnSpPr>
            <p:nvPr/>
          </p:nvCxnSpPr>
          <p:spPr>
            <a:xfrm>
              <a:off x="1307065" y="5139784"/>
              <a:ext cx="3283" cy="216153"/>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A81CB8E8-BDDC-4BED-A3D6-B0CF0765F3B6}"/>
                    </a:ext>
                  </a:extLst>
                </p:cNvPr>
                <p:cNvSpPr txBox="1"/>
                <p:nvPr/>
              </p:nvSpPr>
              <p:spPr>
                <a:xfrm>
                  <a:off x="689793" y="467053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104" name="文本框 103">
                  <a:extLst>
                    <a:ext uri="{FF2B5EF4-FFF2-40B4-BE49-F238E27FC236}">
                      <a16:creationId xmlns:a16="http://schemas.microsoft.com/office/drawing/2014/main" id="{A81CB8E8-BDDC-4BED-A3D6-B0CF0765F3B6}"/>
                    </a:ext>
                  </a:extLst>
                </p:cNvPr>
                <p:cNvSpPr txBox="1">
                  <a:spLocks noRot="1" noChangeAspect="1" noMove="1" noResize="1" noEditPoints="1" noAdjustHandles="1" noChangeArrowheads="1" noChangeShapeType="1" noTextEdit="1"/>
                </p:cNvSpPr>
                <p:nvPr/>
              </p:nvSpPr>
              <p:spPr>
                <a:xfrm>
                  <a:off x="689793" y="4670538"/>
                  <a:ext cx="636836" cy="338554"/>
                </a:xfrm>
                <a:prstGeom prst="rect">
                  <a:avLst/>
                </a:prstGeom>
                <a:blipFill>
                  <a:blip r:embed="rId26"/>
                  <a:stretch>
                    <a:fillRect r="-28571" b="-10714"/>
                  </a:stretch>
                </a:blipFill>
              </p:spPr>
              <p:txBody>
                <a:bodyPr/>
                <a:lstStyle/>
                <a:p>
                  <a:r>
                    <a:rPr lang="zh-CN" altLang="en-US">
                      <a:noFill/>
                    </a:rPr>
                    <a:t> </a:t>
                  </a:r>
                </a:p>
              </p:txBody>
            </p:sp>
          </mc:Fallback>
        </mc:AlternateContent>
        <p:pic>
          <p:nvPicPr>
            <p:cNvPr id="105" name="图片 104">
              <a:extLst>
                <a:ext uri="{FF2B5EF4-FFF2-40B4-BE49-F238E27FC236}">
                  <a16:creationId xmlns:a16="http://schemas.microsoft.com/office/drawing/2014/main" id="{8AC34385-813A-42A9-A100-3CC5FA7BA92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90536" y="5143183"/>
              <a:ext cx="413770" cy="413770"/>
            </a:xfrm>
            <a:prstGeom prst="rect">
              <a:avLst/>
            </a:prstGeom>
          </p:spPr>
        </p:pic>
        <p:pic>
          <p:nvPicPr>
            <p:cNvPr id="106" name="图片 105">
              <a:extLst>
                <a:ext uri="{FF2B5EF4-FFF2-40B4-BE49-F238E27FC236}">
                  <a16:creationId xmlns:a16="http://schemas.microsoft.com/office/drawing/2014/main" id="{064A044D-CD0B-4335-AD25-663D4463BD8A}"/>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927560" y="6100613"/>
              <a:ext cx="413770" cy="413770"/>
            </a:xfrm>
            <a:prstGeom prst="rect">
              <a:avLst/>
            </a:prstGeom>
            <a:ln w="28575">
              <a:noFill/>
            </a:ln>
          </p:spPr>
        </p:pic>
        <p:grpSp>
          <p:nvGrpSpPr>
            <p:cNvPr id="107" name="组合 106">
              <a:extLst>
                <a:ext uri="{FF2B5EF4-FFF2-40B4-BE49-F238E27FC236}">
                  <a16:creationId xmlns:a16="http://schemas.microsoft.com/office/drawing/2014/main" id="{0FAA17B0-2DD4-455F-929F-FFBD4A5D644B}"/>
                </a:ext>
              </a:extLst>
            </p:cNvPr>
            <p:cNvGrpSpPr/>
            <p:nvPr/>
          </p:nvGrpSpPr>
          <p:grpSpPr>
            <a:xfrm>
              <a:off x="180112" y="4031443"/>
              <a:ext cx="1713186" cy="307777"/>
              <a:chOff x="180112" y="4031443"/>
              <a:chExt cx="1713186" cy="307777"/>
            </a:xfrm>
          </p:grpSpPr>
          <p:cxnSp>
            <p:nvCxnSpPr>
              <p:cNvPr id="111" name="直接箭头连接符 110">
                <a:extLst>
                  <a:ext uri="{FF2B5EF4-FFF2-40B4-BE49-F238E27FC236}">
                    <a16:creationId xmlns:a16="http://schemas.microsoft.com/office/drawing/2014/main" id="{5B6D2C75-E234-4B37-8779-AA272964BCCE}"/>
                  </a:ext>
                </a:extLst>
              </p:cNvPr>
              <p:cNvCxnSpPr/>
              <p:nvPr/>
            </p:nvCxnSpPr>
            <p:spPr>
              <a:xfrm>
                <a:off x="180112" y="4216109"/>
                <a:ext cx="5005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 name="文本框 111">
                <a:extLst>
                  <a:ext uri="{FF2B5EF4-FFF2-40B4-BE49-F238E27FC236}">
                    <a16:creationId xmlns:a16="http://schemas.microsoft.com/office/drawing/2014/main" id="{BFF6C1D7-8F77-48A9-8D80-1F9860514634}"/>
                  </a:ext>
                </a:extLst>
              </p:cNvPr>
              <p:cNvSpPr txBox="1"/>
              <p:nvPr/>
            </p:nvSpPr>
            <p:spPr>
              <a:xfrm>
                <a:off x="780162" y="4031443"/>
                <a:ext cx="1113136" cy="307777"/>
              </a:xfrm>
              <a:prstGeom prst="rect">
                <a:avLst/>
              </a:prstGeom>
              <a:noFill/>
            </p:spPr>
            <p:txBody>
              <a:bodyPr wrap="square" rtlCol="0">
                <a:spAutoFit/>
              </a:bodyPr>
              <a:lstStyle/>
              <a:p>
                <a:r>
                  <a:rPr lang="en-US" altLang="zh-CN" dirty="0"/>
                  <a:t>new route</a:t>
                </a:r>
                <a:endParaRPr lang="zh-CN" altLang="en-US" dirty="0"/>
              </a:p>
            </p:txBody>
          </p:sp>
        </p:grpSp>
        <p:grpSp>
          <p:nvGrpSpPr>
            <p:cNvPr id="108" name="组合 107">
              <a:extLst>
                <a:ext uri="{FF2B5EF4-FFF2-40B4-BE49-F238E27FC236}">
                  <a16:creationId xmlns:a16="http://schemas.microsoft.com/office/drawing/2014/main" id="{9253ADEA-0EF3-43C6-964A-8A0249EAF436}"/>
                </a:ext>
              </a:extLst>
            </p:cNvPr>
            <p:cNvGrpSpPr/>
            <p:nvPr/>
          </p:nvGrpSpPr>
          <p:grpSpPr>
            <a:xfrm>
              <a:off x="180112" y="3728263"/>
              <a:ext cx="1646408" cy="307777"/>
              <a:chOff x="183836" y="3728263"/>
              <a:chExt cx="1646408" cy="307777"/>
            </a:xfrm>
          </p:grpSpPr>
          <p:cxnSp>
            <p:nvCxnSpPr>
              <p:cNvPr id="109" name="直接箭头连接符 108">
                <a:extLst>
                  <a:ext uri="{FF2B5EF4-FFF2-40B4-BE49-F238E27FC236}">
                    <a16:creationId xmlns:a16="http://schemas.microsoft.com/office/drawing/2014/main" id="{E05EA1C4-9CD6-4915-9F04-951334527F0A}"/>
                  </a:ext>
                </a:extLst>
              </p:cNvPr>
              <p:cNvCxnSpPr/>
              <p:nvPr/>
            </p:nvCxnSpPr>
            <p:spPr>
              <a:xfrm>
                <a:off x="183836" y="3912929"/>
                <a:ext cx="50051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0" name="文本框 109">
                <a:extLst>
                  <a:ext uri="{FF2B5EF4-FFF2-40B4-BE49-F238E27FC236}">
                    <a16:creationId xmlns:a16="http://schemas.microsoft.com/office/drawing/2014/main" id="{10D7D34B-0D28-458D-B183-84D9982AF818}"/>
                  </a:ext>
                </a:extLst>
              </p:cNvPr>
              <p:cNvSpPr txBox="1"/>
              <p:nvPr/>
            </p:nvSpPr>
            <p:spPr>
              <a:xfrm>
                <a:off x="783886" y="3728263"/>
                <a:ext cx="1046358" cy="307777"/>
              </a:xfrm>
              <a:prstGeom prst="rect">
                <a:avLst/>
              </a:prstGeom>
              <a:noFill/>
            </p:spPr>
            <p:txBody>
              <a:bodyPr wrap="square" rtlCol="0">
                <a:spAutoFit/>
              </a:bodyPr>
              <a:lstStyle/>
              <a:p>
                <a:r>
                  <a:rPr lang="en-US" altLang="zh-CN"/>
                  <a:t>old route</a:t>
                </a:r>
                <a:endParaRPr lang="zh-CN" altLang="en-US"/>
              </a:p>
            </p:txBody>
          </p:sp>
        </p:grpSp>
      </p:grpSp>
      <p:sp>
        <p:nvSpPr>
          <p:cNvPr id="113" name="任意多边形: 形状 112">
            <a:extLst>
              <a:ext uri="{FF2B5EF4-FFF2-40B4-BE49-F238E27FC236}">
                <a16:creationId xmlns:a16="http://schemas.microsoft.com/office/drawing/2014/main" id="{E2510F61-F657-43A6-B535-3C6C895B8452}"/>
              </a:ext>
            </a:extLst>
          </p:cNvPr>
          <p:cNvSpPr/>
          <p:nvPr/>
        </p:nvSpPr>
        <p:spPr bwMode="auto">
          <a:xfrm>
            <a:off x="4267200" y="4787900"/>
            <a:ext cx="424480" cy="635000"/>
          </a:xfrm>
          <a:custGeom>
            <a:avLst/>
            <a:gdLst>
              <a:gd name="connsiteX0" fmla="*/ 0 w 424480"/>
              <a:gd name="connsiteY0" fmla="*/ 0 h 635000"/>
              <a:gd name="connsiteX1" fmla="*/ 381000 w 424480"/>
              <a:gd name="connsiteY1" fmla="*/ 177800 h 635000"/>
              <a:gd name="connsiteX2" fmla="*/ 400050 w 424480"/>
              <a:gd name="connsiteY2" fmla="*/ 635000 h 635000"/>
            </a:gdLst>
            <a:ahLst/>
            <a:cxnLst>
              <a:cxn ang="0">
                <a:pos x="connsiteX0" y="connsiteY0"/>
              </a:cxn>
              <a:cxn ang="0">
                <a:pos x="connsiteX1" y="connsiteY1"/>
              </a:cxn>
              <a:cxn ang="0">
                <a:pos x="connsiteX2" y="connsiteY2"/>
              </a:cxn>
            </a:cxnLst>
            <a:rect l="l" t="t" r="r" b="b"/>
            <a:pathLst>
              <a:path w="424480" h="635000">
                <a:moveTo>
                  <a:pt x="0" y="0"/>
                </a:moveTo>
                <a:cubicBezTo>
                  <a:pt x="157162" y="35983"/>
                  <a:pt x="314325" y="71967"/>
                  <a:pt x="381000" y="177800"/>
                </a:cubicBezTo>
                <a:cubicBezTo>
                  <a:pt x="447675" y="283633"/>
                  <a:pt x="423862" y="459316"/>
                  <a:pt x="400050" y="635000"/>
                </a:cubicBezTo>
              </a:path>
            </a:pathLst>
          </a:custGeom>
          <a:noFill/>
          <a:ln w="28575" cap="flat" cmpd="sng" algn="ctr">
            <a:solidFill>
              <a:srgbClr val="FF0000"/>
            </a:solidFill>
            <a:prstDash val="lgDash"/>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114" name="组合 113">
            <a:extLst>
              <a:ext uri="{FF2B5EF4-FFF2-40B4-BE49-F238E27FC236}">
                <a16:creationId xmlns:a16="http://schemas.microsoft.com/office/drawing/2014/main" id="{37B65C5A-9B36-4F79-8A55-AB5AFAB935F2}"/>
              </a:ext>
            </a:extLst>
          </p:cNvPr>
          <p:cNvGrpSpPr/>
          <p:nvPr/>
        </p:nvGrpSpPr>
        <p:grpSpPr>
          <a:xfrm>
            <a:off x="179512" y="3734871"/>
            <a:ext cx="4809019" cy="2801567"/>
            <a:chOff x="180112" y="3728263"/>
            <a:chExt cx="4809019" cy="2801567"/>
          </a:xfrm>
        </p:grpSpPr>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A9EACFA2-1459-4D5E-B83A-0910BDEA7B38}"/>
                    </a:ext>
                  </a:extLst>
                </p:cNvPr>
                <p:cNvSpPr txBox="1"/>
                <p:nvPr/>
              </p:nvSpPr>
              <p:spPr>
                <a:xfrm>
                  <a:off x="2204136" y="619127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115" name="文本框 114">
                  <a:extLst>
                    <a:ext uri="{FF2B5EF4-FFF2-40B4-BE49-F238E27FC236}">
                      <a16:creationId xmlns:a16="http://schemas.microsoft.com/office/drawing/2014/main" id="{A9EACFA2-1459-4D5E-B83A-0910BDEA7B38}"/>
                    </a:ext>
                  </a:extLst>
                </p:cNvPr>
                <p:cNvSpPr txBox="1">
                  <a:spLocks noRot="1" noChangeAspect="1" noMove="1" noResize="1" noEditPoints="1" noAdjustHandles="1" noChangeArrowheads="1" noChangeShapeType="1" noTextEdit="1"/>
                </p:cNvSpPr>
                <p:nvPr/>
              </p:nvSpPr>
              <p:spPr>
                <a:xfrm>
                  <a:off x="2204136" y="6191276"/>
                  <a:ext cx="636836" cy="338554"/>
                </a:xfrm>
                <a:prstGeom prst="rect">
                  <a:avLst/>
                </a:prstGeom>
                <a:blipFill>
                  <a:blip r:embed="rId28"/>
                  <a:stretch>
                    <a:fillRect r="-29524" b="-12727"/>
                  </a:stretch>
                </a:blipFill>
                <a:ln w="28575">
                  <a:noFill/>
                </a:ln>
              </p:spPr>
              <p:txBody>
                <a:bodyPr/>
                <a:lstStyle/>
                <a:p>
                  <a:r>
                    <a:rPr lang="zh-CN" altLang="en-US">
                      <a:noFill/>
                    </a:rPr>
                    <a:t> </a:t>
                  </a:r>
                </a:p>
              </p:txBody>
            </p:sp>
          </mc:Fallback>
        </mc:AlternateContent>
        <p:sp>
          <p:nvSpPr>
            <p:cNvPr id="116" name="文本框 115">
              <a:extLst>
                <a:ext uri="{FF2B5EF4-FFF2-40B4-BE49-F238E27FC236}">
                  <a16:creationId xmlns:a16="http://schemas.microsoft.com/office/drawing/2014/main" id="{A7FBFE24-10A4-42FB-9D2B-35472D4362C1}"/>
                </a:ext>
              </a:extLst>
            </p:cNvPr>
            <p:cNvSpPr txBox="1"/>
            <p:nvPr/>
          </p:nvSpPr>
          <p:spPr>
            <a:xfrm>
              <a:off x="1031871" y="5086675"/>
              <a:ext cx="360468"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1</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pic>
          <p:nvPicPr>
            <p:cNvPr id="117" name="图片 116">
              <a:extLst>
                <a:ext uri="{FF2B5EF4-FFF2-40B4-BE49-F238E27FC236}">
                  <a16:creationId xmlns:a16="http://schemas.microsoft.com/office/drawing/2014/main" id="{7B6F9052-74E4-4F6F-A869-2C9440EF504E}"/>
                </a:ext>
              </a:extLst>
            </p:cNvPr>
            <p:cNvPicPr>
              <a:picLocks noChangeAspect="1"/>
            </p:cNvPicPr>
            <p:nvPr/>
          </p:nvPicPr>
          <p:blipFill rotWithShape="1">
            <a:blip r:embed="rId18">
              <a:extLst>
                <a:ext uri="{28A0092B-C50C-407E-A947-70E740481C1C}">
                  <a14:useLocalDpi xmlns:a14="http://schemas.microsoft.com/office/drawing/2010/main"/>
                </a:ext>
              </a:extLst>
            </a:blip>
            <a:srcRect l="5510" t="36647" r="85597" b="49672"/>
            <a:stretch/>
          </p:blipFill>
          <p:spPr>
            <a:xfrm>
              <a:off x="1059909" y="4405404"/>
              <a:ext cx="396932" cy="361148"/>
            </a:xfrm>
            <a:prstGeom prst="rect">
              <a:avLst/>
            </a:prstGeom>
          </p:spPr>
        </p:pic>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6839E842-49D0-475C-8752-C47CA11800DD}"/>
                    </a:ext>
                  </a:extLst>
                </p:cNvPr>
                <p:cNvSpPr txBox="1"/>
                <p:nvPr/>
              </p:nvSpPr>
              <p:spPr>
                <a:xfrm>
                  <a:off x="683568" y="5476353"/>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118" name="文本框 117">
                  <a:extLst>
                    <a:ext uri="{FF2B5EF4-FFF2-40B4-BE49-F238E27FC236}">
                      <a16:creationId xmlns:a16="http://schemas.microsoft.com/office/drawing/2014/main" id="{6839E842-49D0-475C-8752-C47CA11800DD}"/>
                    </a:ext>
                  </a:extLst>
                </p:cNvPr>
                <p:cNvSpPr txBox="1">
                  <a:spLocks noRot="1" noChangeAspect="1" noMove="1" noResize="1" noEditPoints="1" noAdjustHandles="1" noChangeArrowheads="1" noChangeShapeType="1" noTextEdit="1"/>
                </p:cNvSpPr>
                <p:nvPr/>
              </p:nvSpPr>
              <p:spPr>
                <a:xfrm>
                  <a:off x="683568" y="5476353"/>
                  <a:ext cx="636836" cy="338554"/>
                </a:xfrm>
                <a:prstGeom prst="rect">
                  <a:avLst/>
                </a:prstGeom>
                <a:blipFill>
                  <a:blip r:embed="rId29"/>
                  <a:stretch>
                    <a:fillRect r="-29524" b="-10714"/>
                  </a:stretch>
                </a:blipFill>
              </p:spPr>
              <p:txBody>
                <a:bodyPr/>
                <a:lstStyle/>
                <a:p>
                  <a:r>
                    <a:rPr lang="zh-CN" altLang="en-US">
                      <a:noFill/>
                    </a:rPr>
                    <a:t> </a:t>
                  </a:r>
                </a:p>
              </p:txBody>
            </p:sp>
          </mc:Fallback>
        </mc:AlternateContent>
        <p:sp>
          <p:nvSpPr>
            <p:cNvPr id="119" name="椭圆 118">
              <a:extLst>
                <a:ext uri="{FF2B5EF4-FFF2-40B4-BE49-F238E27FC236}">
                  <a16:creationId xmlns:a16="http://schemas.microsoft.com/office/drawing/2014/main" id="{23263873-BEE9-4A3C-8995-55F54004BA78}"/>
                </a:ext>
              </a:extLst>
            </p:cNvPr>
            <p:cNvSpPr/>
            <p:nvPr/>
          </p:nvSpPr>
          <p:spPr>
            <a:xfrm>
              <a:off x="1238348" y="5355937"/>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636DEB83-55FD-4A81-8A72-620CCA3FF9F8}"/>
                </a:ext>
              </a:extLst>
            </p:cNvPr>
            <p:cNvSpPr/>
            <p:nvPr/>
          </p:nvSpPr>
          <p:spPr>
            <a:xfrm>
              <a:off x="3293117" y="4377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142B2E8D-2D5B-477B-AC40-6DE3CCA3D707}"/>
                </a:ext>
              </a:extLst>
            </p:cNvPr>
            <p:cNvSpPr/>
            <p:nvPr/>
          </p:nvSpPr>
          <p:spPr>
            <a:xfrm>
              <a:off x="2940554" y="53500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252F7333-7868-4AA3-9548-629893C1534B}"/>
                </a:ext>
              </a:extLst>
            </p:cNvPr>
            <p:cNvSpPr/>
            <p:nvPr/>
          </p:nvSpPr>
          <p:spPr>
            <a:xfrm>
              <a:off x="2287286" y="6118217"/>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D484BBBD-BFCB-4AB5-9F84-E217FE8D6E4E}"/>
                </a:ext>
              </a:extLst>
            </p:cNvPr>
            <p:cNvSpPr/>
            <p:nvPr/>
          </p:nvSpPr>
          <p:spPr>
            <a:xfrm>
              <a:off x="4134199" y="4701658"/>
              <a:ext cx="144000" cy="144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8DCB5F83-88E3-4F7F-9636-2335F575961D}"/>
                    </a:ext>
                  </a:extLst>
                </p:cNvPr>
                <p:cNvSpPr txBox="1"/>
                <p:nvPr/>
              </p:nvSpPr>
              <p:spPr>
                <a:xfrm>
                  <a:off x="1893447" y="4222745"/>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124" name="文本框 123">
                  <a:extLst>
                    <a:ext uri="{FF2B5EF4-FFF2-40B4-BE49-F238E27FC236}">
                      <a16:creationId xmlns:a16="http://schemas.microsoft.com/office/drawing/2014/main" id="{8DCB5F83-88E3-4F7F-9636-2335F575961D}"/>
                    </a:ext>
                  </a:extLst>
                </p:cNvPr>
                <p:cNvSpPr txBox="1">
                  <a:spLocks noRot="1" noChangeAspect="1" noMove="1" noResize="1" noEditPoints="1" noAdjustHandles="1" noChangeArrowheads="1" noChangeShapeType="1" noTextEdit="1"/>
                </p:cNvSpPr>
                <p:nvPr/>
              </p:nvSpPr>
              <p:spPr>
                <a:xfrm>
                  <a:off x="1893447" y="4222745"/>
                  <a:ext cx="636836" cy="338554"/>
                </a:xfrm>
                <a:prstGeom prst="rect">
                  <a:avLst/>
                </a:prstGeom>
                <a:blipFill>
                  <a:blip r:embed="rId30"/>
                  <a:stretch>
                    <a:fillRect r="-29808" b="-12727"/>
                  </a:stretch>
                </a:blipFill>
                <a:ln w="28575">
                  <a:noFill/>
                </a:ln>
              </p:spPr>
              <p:txBody>
                <a:bodyPr/>
                <a:lstStyle/>
                <a:p>
                  <a:r>
                    <a:rPr lang="zh-CN" altLang="en-US">
                      <a:noFill/>
                    </a:rPr>
                    <a:t> </a:t>
                  </a:r>
                </a:p>
              </p:txBody>
            </p:sp>
          </mc:Fallback>
        </mc:AlternateContent>
        <p:sp>
          <p:nvSpPr>
            <p:cNvPr id="125" name="椭圆 124">
              <a:extLst>
                <a:ext uri="{FF2B5EF4-FFF2-40B4-BE49-F238E27FC236}">
                  <a16:creationId xmlns:a16="http://schemas.microsoft.com/office/drawing/2014/main" id="{DA6CB948-F17A-4F84-8241-30E0919202D0}"/>
                </a:ext>
              </a:extLst>
            </p:cNvPr>
            <p:cNvSpPr/>
            <p:nvPr/>
          </p:nvSpPr>
          <p:spPr>
            <a:xfrm>
              <a:off x="4595611" y="5364095"/>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2725EF65-9222-4084-A8BF-7C0A177EC031}"/>
                </a:ext>
              </a:extLst>
            </p:cNvPr>
            <p:cNvSpPr/>
            <p:nvPr/>
          </p:nvSpPr>
          <p:spPr>
            <a:xfrm>
              <a:off x="2068845" y="459365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7" name="直接连接符 126">
              <a:extLst>
                <a:ext uri="{FF2B5EF4-FFF2-40B4-BE49-F238E27FC236}">
                  <a16:creationId xmlns:a16="http://schemas.microsoft.com/office/drawing/2014/main" id="{6BCF6154-055D-4EED-9086-127523CD50DF}"/>
                </a:ext>
              </a:extLst>
            </p:cNvPr>
            <p:cNvCxnSpPr>
              <a:stCxn id="119" idx="6"/>
              <a:endCxn id="121" idx="2"/>
            </p:cNvCxnSpPr>
            <p:nvPr/>
          </p:nvCxnSpPr>
          <p:spPr>
            <a:xfrm flipV="1">
              <a:off x="1382348" y="5422068"/>
              <a:ext cx="1558206" cy="5869"/>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D93AF9EF-B70B-4D5D-9860-5FE94A02C05F}"/>
                </a:ext>
              </a:extLst>
            </p:cNvPr>
            <p:cNvCxnSpPr>
              <a:stCxn id="152" idx="7"/>
              <a:endCxn id="126" idx="2"/>
            </p:cNvCxnSpPr>
            <p:nvPr/>
          </p:nvCxnSpPr>
          <p:spPr>
            <a:xfrm flipV="1">
              <a:off x="1357977" y="4665658"/>
              <a:ext cx="710868" cy="35121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5C2120C4-09A6-40F4-BCFB-AB9D1551863E}"/>
                </a:ext>
              </a:extLst>
            </p:cNvPr>
            <p:cNvCxnSpPr>
              <a:stCxn id="121" idx="3"/>
              <a:endCxn id="122" idx="7"/>
            </p:cNvCxnSpPr>
            <p:nvPr/>
          </p:nvCxnSpPr>
          <p:spPr>
            <a:xfrm flipH="1">
              <a:off x="2410198" y="5472980"/>
              <a:ext cx="551444" cy="66632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BF52AA2D-E7AF-491F-B715-B956F8B8D58F}"/>
                </a:ext>
              </a:extLst>
            </p:cNvPr>
            <p:cNvCxnSpPr>
              <a:stCxn id="122" idx="6"/>
              <a:endCxn id="125" idx="4"/>
            </p:cNvCxnSpPr>
            <p:nvPr/>
          </p:nvCxnSpPr>
          <p:spPr>
            <a:xfrm flipV="1">
              <a:off x="2431286" y="5508095"/>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DA1C5190-74DD-4370-9068-DC6B4B9DF308}"/>
                </a:ext>
              </a:extLst>
            </p:cNvPr>
            <p:cNvCxnSpPr>
              <a:stCxn id="119" idx="5"/>
              <a:endCxn id="122" idx="2"/>
            </p:cNvCxnSpPr>
            <p:nvPr/>
          </p:nvCxnSpPr>
          <p:spPr>
            <a:xfrm>
              <a:off x="1361260" y="5478849"/>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50CC49DF-7D4D-4705-A55E-3E0D0BC23BE4}"/>
                </a:ext>
              </a:extLst>
            </p:cNvPr>
            <p:cNvCxnSpPr>
              <a:stCxn id="126" idx="7"/>
              <a:endCxn id="120" idx="2"/>
            </p:cNvCxnSpPr>
            <p:nvPr/>
          </p:nvCxnSpPr>
          <p:spPr>
            <a:xfrm flipV="1">
              <a:off x="2191757" y="4449658"/>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6A67A4AB-9DE0-4A96-8826-86AFC168D51A}"/>
                </a:ext>
              </a:extLst>
            </p:cNvPr>
            <p:cNvCxnSpPr>
              <a:stCxn id="123" idx="5"/>
              <a:endCxn id="125" idx="0"/>
            </p:cNvCxnSpPr>
            <p:nvPr/>
          </p:nvCxnSpPr>
          <p:spPr>
            <a:xfrm>
              <a:off x="4257111" y="4824570"/>
              <a:ext cx="410500" cy="53952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DEBC7830-21D7-4087-A6D3-DAEC19C8E60A}"/>
                </a:ext>
              </a:extLst>
            </p:cNvPr>
            <p:cNvCxnSpPr>
              <a:stCxn id="120" idx="6"/>
              <a:endCxn id="123" idx="1"/>
            </p:cNvCxnSpPr>
            <p:nvPr/>
          </p:nvCxnSpPr>
          <p:spPr>
            <a:xfrm>
              <a:off x="3437117" y="4449658"/>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80D84DFF-8B2F-465D-8C2A-BB1E11F975DF}"/>
                </a:ext>
              </a:extLst>
            </p:cNvPr>
            <p:cNvCxnSpPr>
              <a:stCxn id="121" idx="6"/>
              <a:endCxn id="125" idx="2"/>
            </p:cNvCxnSpPr>
            <p:nvPr/>
          </p:nvCxnSpPr>
          <p:spPr>
            <a:xfrm>
              <a:off x="3084554" y="5422068"/>
              <a:ext cx="1511057" cy="14027"/>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472F2041-5337-4D34-92D0-D00A2E4C317A}"/>
                </a:ext>
              </a:extLst>
            </p:cNvPr>
            <p:cNvCxnSpPr/>
            <p:nvPr/>
          </p:nvCxnSpPr>
          <p:spPr>
            <a:xfrm flipV="1">
              <a:off x="3063466" y="4824426"/>
              <a:ext cx="1091821" cy="54658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7" name="文本框 136">
                  <a:extLst>
                    <a:ext uri="{FF2B5EF4-FFF2-40B4-BE49-F238E27FC236}">
                      <a16:creationId xmlns:a16="http://schemas.microsoft.com/office/drawing/2014/main" id="{87BF480F-919A-4A8E-9C31-2CDBC06DB36B}"/>
                    </a:ext>
                  </a:extLst>
                </p:cNvPr>
                <p:cNvSpPr txBox="1"/>
                <p:nvPr/>
              </p:nvSpPr>
              <p:spPr>
                <a:xfrm>
                  <a:off x="2522554" y="4996423"/>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137" name="文本框 136">
                  <a:extLst>
                    <a:ext uri="{FF2B5EF4-FFF2-40B4-BE49-F238E27FC236}">
                      <a16:creationId xmlns:a16="http://schemas.microsoft.com/office/drawing/2014/main" id="{87BF480F-919A-4A8E-9C31-2CDBC06DB36B}"/>
                    </a:ext>
                  </a:extLst>
                </p:cNvPr>
                <p:cNvSpPr txBox="1">
                  <a:spLocks noRot="1" noChangeAspect="1" noMove="1" noResize="1" noEditPoints="1" noAdjustHandles="1" noChangeArrowheads="1" noChangeShapeType="1" noTextEdit="1"/>
                </p:cNvSpPr>
                <p:nvPr/>
              </p:nvSpPr>
              <p:spPr>
                <a:xfrm>
                  <a:off x="2522554" y="4996423"/>
                  <a:ext cx="636836" cy="338554"/>
                </a:xfrm>
                <a:prstGeom prst="rect">
                  <a:avLst/>
                </a:prstGeom>
                <a:blipFill>
                  <a:blip r:embed="rId31"/>
                  <a:stretch>
                    <a:fillRect r="-29808" b="-12727"/>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8" name="文本框 137">
                  <a:extLst>
                    <a:ext uri="{FF2B5EF4-FFF2-40B4-BE49-F238E27FC236}">
                      <a16:creationId xmlns:a16="http://schemas.microsoft.com/office/drawing/2014/main" id="{C817CBD6-63E7-4513-81B6-EEA21693EAB6}"/>
                    </a:ext>
                  </a:extLst>
                </p:cNvPr>
                <p:cNvSpPr txBox="1"/>
                <p:nvPr/>
              </p:nvSpPr>
              <p:spPr>
                <a:xfrm>
                  <a:off x="2966612" y="402915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138" name="文本框 137">
                  <a:extLst>
                    <a:ext uri="{FF2B5EF4-FFF2-40B4-BE49-F238E27FC236}">
                      <a16:creationId xmlns:a16="http://schemas.microsoft.com/office/drawing/2014/main" id="{C817CBD6-63E7-4513-81B6-EEA21693EAB6}"/>
                    </a:ext>
                  </a:extLst>
                </p:cNvPr>
                <p:cNvSpPr txBox="1">
                  <a:spLocks noRot="1" noChangeAspect="1" noMove="1" noResize="1" noEditPoints="1" noAdjustHandles="1" noChangeArrowheads="1" noChangeShapeType="1" noTextEdit="1"/>
                </p:cNvSpPr>
                <p:nvPr/>
              </p:nvSpPr>
              <p:spPr>
                <a:xfrm>
                  <a:off x="2966612" y="4029157"/>
                  <a:ext cx="636836" cy="338554"/>
                </a:xfrm>
                <a:prstGeom prst="rect">
                  <a:avLst/>
                </a:prstGeom>
                <a:blipFill>
                  <a:blip r:embed="rId32"/>
                  <a:stretch>
                    <a:fillRect r="-29808"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9" name="文本框 138">
                  <a:extLst>
                    <a:ext uri="{FF2B5EF4-FFF2-40B4-BE49-F238E27FC236}">
                      <a16:creationId xmlns:a16="http://schemas.microsoft.com/office/drawing/2014/main" id="{26A8B978-6563-4A69-B7D4-C7CBEFC77FFD}"/>
                    </a:ext>
                  </a:extLst>
                </p:cNvPr>
                <p:cNvSpPr txBox="1"/>
                <p:nvPr/>
              </p:nvSpPr>
              <p:spPr>
                <a:xfrm>
                  <a:off x="4352295" y="5517426"/>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139" name="文本框 138">
                  <a:extLst>
                    <a:ext uri="{FF2B5EF4-FFF2-40B4-BE49-F238E27FC236}">
                      <a16:creationId xmlns:a16="http://schemas.microsoft.com/office/drawing/2014/main" id="{26A8B978-6563-4A69-B7D4-C7CBEFC77FFD}"/>
                    </a:ext>
                  </a:extLst>
                </p:cNvPr>
                <p:cNvSpPr txBox="1">
                  <a:spLocks noRot="1" noChangeAspect="1" noMove="1" noResize="1" noEditPoints="1" noAdjustHandles="1" noChangeArrowheads="1" noChangeShapeType="1" noTextEdit="1"/>
                </p:cNvSpPr>
                <p:nvPr/>
              </p:nvSpPr>
              <p:spPr>
                <a:xfrm>
                  <a:off x="4352295" y="5517426"/>
                  <a:ext cx="636836" cy="338554"/>
                </a:xfrm>
                <a:prstGeom prst="rect">
                  <a:avLst/>
                </a:prstGeom>
                <a:blipFill>
                  <a:blip r:embed="rId33"/>
                  <a:stretch>
                    <a:fillRect r="-46154" b="-10714"/>
                  </a:stretch>
                </a:blipFill>
                <a:ln w="285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0" name="文本框 139">
                  <a:extLst>
                    <a:ext uri="{FF2B5EF4-FFF2-40B4-BE49-F238E27FC236}">
                      <a16:creationId xmlns:a16="http://schemas.microsoft.com/office/drawing/2014/main" id="{AA60539C-5C49-473B-ACBD-C372DBCA3E77}"/>
                    </a:ext>
                  </a:extLst>
                </p:cNvPr>
                <p:cNvSpPr txBox="1"/>
                <p:nvPr/>
              </p:nvSpPr>
              <p:spPr>
                <a:xfrm>
                  <a:off x="3877467" y="4356091"/>
                  <a:ext cx="636836" cy="33855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140" name="文本框 139">
                  <a:extLst>
                    <a:ext uri="{FF2B5EF4-FFF2-40B4-BE49-F238E27FC236}">
                      <a16:creationId xmlns:a16="http://schemas.microsoft.com/office/drawing/2014/main" id="{AA60539C-5C49-473B-ACBD-C372DBCA3E77}"/>
                    </a:ext>
                  </a:extLst>
                </p:cNvPr>
                <p:cNvSpPr txBox="1">
                  <a:spLocks noRot="1" noChangeAspect="1" noMove="1" noResize="1" noEditPoints="1" noAdjustHandles="1" noChangeArrowheads="1" noChangeShapeType="1" noTextEdit="1"/>
                </p:cNvSpPr>
                <p:nvPr/>
              </p:nvSpPr>
              <p:spPr>
                <a:xfrm>
                  <a:off x="3877467" y="4356091"/>
                  <a:ext cx="636836" cy="338554"/>
                </a:xfrm>
                <a:prstGeom prst="rect">
                  <a:avLst/>
                </a:prstGeom>
                <a:blipFill>
                  <a:blip r:embed="rId34"/>
                  <a:stretch>
                    <a:fillRect r="-29808" b="-12727"/>
                  </a:stretch>
                </a:blipFill>
                <a:ln w="28575">
                  <a:noFill/>
                </a:ln>
              </p:spPr>
              <p:txBody>
                <a:bodyPr/>
                <a:lstStyle/>
                <a:p>
                  <a:r>
                    <a:rPr lang="zh-CN" altLang="en-US">
                      <a:noFill/>
                    </a:rPr>
                    <a:t> </a:t>
                  </a:r>
                </a:p>
              </p:txBody>
            </p:sp>
          </mc:Fallback>
        </mc:AlternateContent>
        <p:sp>
          <p:nvSpPr>
            <p:cNvPr id="141" name="文本框 140">
              <a:extLst>
                <a:ext uri="{FF2B5EF4-FFF2-40B4-BE49-F238E27FC236}">
                  <a16:creationId xmlns:a16="http://schemas.microsoft.com/office/drawing/2014/main" id="{045FEAC3-07DD-47BD-8CED-C8F7A1E93921}"/>
                </a:ext>
              </a:extLst>
            </p:cNvPr>
            <p:cNvSpPr txBox="1"/>
            <p:nvPr/>
          </p:nvSpPr>
          <p:spPr>
            <a:xfrm>
              <a:off x="1380720" y="46009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2" name="文本框 141">
              <a:extLst>
                <a:ext uri="{FF2B5EF4-FFF2-40B4-BE49-F238E27FC236}">
                  <a16:creationId xmlns:a16="http://schemas.microsoft.com/office/drawing/2014/main" id="{7D7386C7-2C17-478E-94B0-050FB88B0853}"/>
                </a:ext>
              </a:extLst>
            </p:cNvPr>
            <p:cNvSpPr txBox="1"/>
            <p:nvPr/>
          </p:nvSpPr>
          <p:spPr>
            <a:xfrm>
              <a:off x="1965674" y="513386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3" name="文本框 142">
              <a:extLst>
                <a:ext uri="{FF2B5EF4-FFF2-40B4-BE49-F238E27FC236}">
                  <a16:creationId xmlns:a16="http://schemas.microsoft.com/office/drawing/2014/main" id="{20D681CE-7C67-4570-AE27-AF5A736CE078}"/>
                </a:ext>
              </a:extLst>
            </p:cNvPr>
            <p:cNvSpPr txBox="1"/>
            <p:nvPr/>
          </p:nvSpPr>
          <p:spPr>
            <a:xfrm>
              <a:off x="1630574" y="5783472"/>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4" name="文本框 143">
              <a:extLst>
                <a:ext uri="{FF2B5EF4-FFF2-40B4-BE49-F238E27FC236}">
                  <a16:creationId xmlns:a16="http://schemas.microsoft.com/office/drawing/2014/main" id="{07DBE4D1-5599-4DD3-B74E-2C3748DD3AD3}"/>
                </a:ext>
              </a:extLst>
            </p:cNvPr>
            <p:cNvSpPr txBox="1"/>
            <p:nvPr/>
          </p:nvSpPr>
          <p:spPr>
            <a:xfrm>
              <a:off x="3520193" y="5827839"/>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5" name="文本框 144">
              <a:extLst>
                <a:ext uri="{FF2B5EF4-FFF2-40B4-BE49-F238E27FC236}">
                  <a16:creationId xmlns:a16="http://schemas.microsoft.com/office/drawing/2014/main" id="{2E53F0EC-14DB-4610-A0C1-51BA149B299A}"/>
                </a:ext>
              </a:extLst>
            </p:cNvPr>
            <p:cNvSpPr txBox="1"/>
            <p:nvPr/>
          </p:nvSpPr>
          <p:spPr>
            <a:xfrm>
              <a:off x="3431938" y="47780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6" name="文本框 145">
              <a:extLst>
                <a:ext uri="{FF2B5EF4-FFF2-40B4-BE49-F238E27FC236}">
                  <a16:creationId xmlns:a16="http://schemas.microsoft.com/office/drawing/2014/main" id="{80F7EBFD-671B-4DB9-BBFB-4AE74614CD62}"/>
                </a:ext>
              </a:extLst>
            </p:cNvPr>
            <p:cNvSpPr txBox="1"/>
            <p:nvPr/>
          </p:nvSpPr>
          <p:spPr>
            <a:xfrm>
              <a:off x="2463512" y="5516664"/>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7" name="文本框 146">
              <a:extLst>
                <a:ext uri="{FF2B5EF4-FFF2-40B4-BE49-F238E27FC236}">
                  <a16:creationId xmlns:a16="http://schemas.microsoft.com/office/drawing/2014/main" id="{538927C1-AFBD-4CE7-B6C4-78D5223B5C71}"/>
                </a:ext>
              </a:extLst>
            </p:cNvPr>
            <p:cNvSpPr txBox="1"/>
            <p:nvPr/>
          </p:nvSpPr>
          <p:spPr>
            <a:xfrm>
              <a:off x="2657340" y="4234143"/>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8" name="文本框 147">
              <a:extLst>
                <a:ext uri="{FF2B5EF4-FFF2-40B4-BE49-F238E27FC236}">
                  <a16:creationId xmlns:a16="http://schemas.microsoft.com/office/drawing/2014/main" id="{D323CAC0-DB51-42F5-ACBB-24538B7A1456}"/>
                </a:ext>
              </a:extLst>
            </p:cNvPr>
            <p:cNvSpPr txBox="1"/>
            <p:nvPr/>
          </p:nvSpPr>
          <p:spPr>
            <a:xfrm>
              <a:off x="3666502" y="4248265"/>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49" name="文本框 148">
              <a:extLst>
                <a:ext uri="{FF2B5EF4-FFF2-40B4-BE49-F238E27FC236}">
                  <a16:creationId xmlns:a16="http://schemas.microsoft.com/office/drawing/2014/main" id="{2F60D80C-06A4-4B6C-9945-27716817858E}"/>
                </a:ext>
              </a:extLst>
            </p:cNvPr>
            <p:cNvSpPr txBox="1"/>
            <p:nvPr/>
          </p:nvSpPr>
          <p:spPr>
            <a:xfrm>
              <a:off x="4499290" y="482442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50" name="文本框 149">
              <a:extLst>
                <a:ext uri="{FF2B5EF4-FFF2-40B4-BE49-F238E27FC236}">
                  <a16:creationId xmlns:a16="http://schemas.microsoft.com/office/drawing/2014/main" id="{65311325-0164-4EC7-AD49-A84B6F8DEA42}"/>
                </a:ext>
              </a:extLst>
            </p:cNvPr>
            <p:cNvSpPr txBox="1"/>
            <p:nvPr/>
          </p:nvSpPr>
          <p:spPr>
            <a:xfrm>
              <a:off x="3824556" y="5388416"/>
              <a:ext cx="375624" cy="369332"/>
            </a:xfrm>
            <a:prstGeom prst="rect">
              <a:avLst/>
            </a:prstGeom>
            <a:noFill/>
            <a:ln w="28575">
              <a:noFill/>
            </a:ln>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mc:AlternateContent xmlns:mc="http://schemas.openxmlformats.org/markup-compatibility/2006" xmlns:a14="http://schemas.microsoft.com/office/drawing/2010/main">
          <mc:Choice Requires="a14">
            <p:sp>
              <p:nvSpPr>
                <p:cNvPr id="151" name="文本框 150">
                  <a:extLst>
                    <a:ext uri="{FF2B5EF4-FFF2-40B4-BE49-F238E27FC236}">
                      <a16:creationId xmlns:a16="http://schemas.microsoft.com/office/drawing/2014/main" id="{EE4035A6-44E2-4289-B130-58607FE55AEB}"/>
                    </a:ext>
                  </a:extLst>
                </p:cNvPr>
                <p:cNvSpPr txBox="1"/>
                <p:nvPr/>
              </p:nvSpPr>
              <p:spPr>
                <a:xfrm>
                  <a:off x="967559" y="419258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151" name="文本框 150">
                  <a:extLst>
                    <a:ext uri="{FF2B5EF4-FFF2-40B4-BE49-F238E27FC236}">
                      <a16:creationId xmlns:a16="http://schemas.microsoft.com/office/drawing/2014/main" id="{EE4035A6-44E2-4289-B130-58607FE55AEB}"/>
                    </a:ext>
                  </a:extLst>
                </p:cNvPr>
                <p:cNvSpPr txBox="1">
                  <a:spLocks noRot="1" noChangeAspect="1" noMove="1" noResize="1" noEditPoints="1" noAdjustHandles="1" noChangeArrowheads="1" noChangeShapeType="1" noTextEdit="1"/>
                </p:cNvSpPr>
                <p:nvPr/>
              </p:nvSpPr>
              <p:spPr>
                <a:xfrm>
                  <a:off x="967559" y="4192582"/>
                  <a:ext cx="636836" cy="338554"/>
                </a:xfrm>
                <a:prstGeom prst="rect">
                  <a:avLst/>
                </a:prstGeom>
                <a:blipFill>
                  <a:blip r:embed="rId35"/>
                  <a:stretch>
                    <a:fillRect/>
                  </a:stretch>
                </a:blipFill>
              </p:spPr>
              <p:txBody>
                <a:bodyPr/>
                <a:lstStyle/>
                <a:p>
                  <a:r>
                    <a:rPr lang="zh-CN" altLang="en-US">
                      <a:noFill/>
                    </a:rPr>
                    <a:t> </a:t>
                  </a:r>
                </a:p>
              </p:txBody>
            </p:sp>
          </mc:Fallback>
        </mc:AlternateContent>
        <p:sp>
          <p:nvSpPr>
            <p:cNvPr id="152" name="椭圆 151">
              <a:extLst>
                <a:ext uri="{FF2B5EF4-FFF2-40B4-BE49-F238E27FC236}">
                  <a16:creationId xmlns:a16="http://schemas.microsoft.com/office/drawing/2014/main" id="{235BF709-A25A-4463-9C12-67D1FEB0308A}"/>
                </a:ext>
              </a:extLst>
            </p:cNvPr>
            <p:cNvSpPr/>
            <p:nvPr/>
          </p:nvSpPr>
          <p:spPr>
            <a:xfrm>
              <a:off x="1235065" y="4995784"/>
              <a:ext cx="144000" cy="1440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3" name="直接连接符 152">
              <a:extLst>
                <a:ext uri="{FF2B5EF4-FFF2-40B4-BE49-F238E27FC236}">
                  <a16:creationId xmlns:a16="http://schemas.microsoft.com/office/drawing/2014/main" id="{99FED14F-EC11-4C32-8F2B-3A78BDB08153}"/>
                </a:ext>
              </a:extLst>
            </p:cNvPr>
            <p:cNvCxnSpPr>
              <a:stCxn id="152" idx="4"/>
              <a:endCxn id="119" idx="0"/>
            </p:cNvCxnSpPr>
            <p:nvPr/>
          </p:nvCxnSpPr>
          <p:spPr>
            <a:xfrm>
              <a:off x="1307065" y="5139784"/>
              <a:ext cx="3283" cy="216153"/>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4" name="文本框 153">
                  <a:extLst>
                    <a:ext uri="{FF2B5EF4-FFF2-40B4-BE49-F238E27FC236}">
                      <a16:creationId xmlns:a16="http://schemas.microsoft.com/office/drawing/2014/main" id="{89BA2493-3507-452B-8008-37E8A8D7BD1D}"/>
                    </a:ext>
                  </a:extLst>
                </p:cNvPr>
                <p:cNvSpPr txBox="1"/>
                <p:nvPr/>
              </p:nvSpPr>
              <p:spPr>
                <a:xfrm>
                  <a:off x="689793" y="467053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154" name="文本框 153">
                  <a:extLst>
                    <a:ext uri="{FF2B5EF4-FFF2-40B4-BE49-F238E27FC236}">
                      <a16:creationId xmlns:a16="http://schemas.microsoft.com/office/drawing/2014/main" id="{89BA2493-3507-452B-8008-37E8A8D7BD1D}"/>
                    </a:ext>
                  </a:extLst>
                </p:cNvPr>
                <p:cNvSpPr txBox="1">
                  <a:spLocks noRot="1" noChangeAspect="1" noMove="1" noResize="1" noEditPoints="1" noAdjustHandles="1" noChangeArrowheads="1" noChangeShapeType="1" noTextEdit="1"/>
                </p:cNvSpPr>
                <p:nvPr/>
              </p:nvSpPr>
              <p:spPr>
                <a:xfrm>
                  <a:off x="689793" y="4670538"/>
                  <a:ext cx="636836" cy="338554"/>
                </a:xfrm>
                <a:prstGeom prst="rect">
                  <a:avLst/>
                </a:prstGeom>
                <a:blipFill>
                  <a:blip r:embed="rId36"/>
                  <a:stretch>
                    <a:fillRect r="-28571" b="-10714"/>
                  </a:stretch>
                </a:blipFill>
              </p:spPr>
              <p:txBody>
                <a:bodyPr/>
                <a:lstStyle/>
                <a:p>
                  <a:r>
                    <a:rPr lang="zh-CN" altLang="en-US">
                      <a:noFill/>
                    </a:rPr>
                    <a:t> </a:t>
                  </a:r>
                </a:p>
              </p:txBody>
            </p:sp>
          </mc:Fallback>
        </mc:AlternateContent>
        <p:pic>
          <p:nvPicPr>
            <p:cNvPr id="155" name="图片 154">
              <a:extLst>
                <a:ext uri="{FF2B5EF4-FFF2-40B4-BE49-F238E27FC236}">
                  <a16:creationId xmlns:a16="http://schemas.microsoft.com/office/drawing/2014/main" id="{A5AAEE45-B6B7-4111-B6FE-6C62ED91AD7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90536" y="5143183"/>
              <a:ext cx="413770" cy="413770"/>
            </a:xfrm>
            <a:prstGeom prst="rect">
              <a:avLst/>
            </a:prstGeom>
          </p:spPr>
        </p:pic>
        <p:pic>
          <p:nvPicPr>
            <p:cNvPr id="156" name="图片 155">
              <a:extLst>
                <a:ext uri="{FF2B5EF4-FFF2-40B4-BE49-F238E27FC236}">
                  <a16:creationId xmlns:a16="http://schemas.microsoft.com/office/drawing/2014/main" id="{093D293D-80CA-4DA8-AE3A-2B290D651B46}"/>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927560" y="6100613"/>
              <a:ext cx="413770" cy="413770"/>
            </a:xfrm>
            <a:prstGeom prst="rect">
              <a:avLst/>
            </a:prstGeom>
            <a:ln w="28575">
              <a:noFill/>
            </a:ln>
          </p:spPr>
        </p:pic>
        <p:grpSp>
          <p:nvGrpSpPr>
            <p:cNvPr id="157" name="组合 156">
              <a:extLst>
                <a:ext uri="{FF2B5EF4-FFF2-40B4-BE49-F238E27FC236}">
                  <a16:creationId xmlns:a16="http://schemas.microsoft.com/office/drawing/2014/main" id="{2C4579F6-5C0D-45C1-8923-1BC0E11A64DA}"/>
                </a:ext>
              </a:extLst>
            </p:cNvPr>
            <p:cNvGrpSpPr/>
            <p:nvPr/>
          </p:nvGrpSpPr>
          <p:grpSpPr>
            <a:xfrm>
              <a:off x="180112" y="4031443"/>
              <a:ext cx="1713186" cy="307777"/>
              <a:chOff x="180112" y="4031443"/>
              <a:chExt cx="1713186" cy="307777"/>
            </a:xfrm>
          </p:grpSpPr>
          <p:cxnSp>
            <p:nvCxnSpPr>
              <p:cNvPr id="161" name="直接箭头连接符 160">
                <a:extLst>
                  <a:ext uri="{FF2B5EF4-FFF2-40B4-BE49-F238E27FC236}">
                    <a16:creationId xmlns:a16="http://schemas.microsoft.com/office/drawing/2014/main" id="{8244AF35-A419-485F-A4D3-4DB4E7A59F8E}"/>
                  </a:ext>
                </a:extLst>
              </p:cNvPr>
              <p:cNvCxnSpPr/>
              <p:nvPr/>
            </p:nvCxnSpPr>
            <p:spPr>
              <a:xfrm>
                <a:off x="180112" y="4216109"/>
                <a:ext cx="5005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2" name="文本框 161">
                <a:extLst>
                  <a:ext uri="{FF2B5EF4-FFF2-40B4-BE49-F238E27FC236}">
                    <a16:creationId xmlns:a16="http://schemas.microsoft.com/office/drawing/2014/main" id="{DEF5A9E1-E4EC-4F32-843E-7D7AE275D3E1}"/>
                  </a:ext>
                </a:extLst>
              </p:cNvPr>
              <p:cNvSpPr txBox="1"/>
              <p:nvPr/>
            </p:nvSpPr>
            <p:spPr>
              <a:xfrm>
                <a:off x="780162" y="4031443"/>
                <a:ext cx="1113136" cy="307777"/>
              </a:xfrm>
              <a:prstGeom prst="rect">
                <a:avLst/>
              </a:prstGeom>
              <a:noFill/>
            </p:spPr>
            <p:txBody>
              <a:bodyPr wrap="square" rtlCol="0">
                <a:spAutoFit/>
              </a:bodyPr>
              <a:lstStyle/>
              <a:p>
                <a:r>
                  <a:rPr lang="en-US" altLang="zh-CN" dirty="0"/>
                  <a:t>new route</a:t>
                </a:r>
                <a:endParaRPr lang="zh-CN" altLang="en-US" dirty="0"/>
              </a:p>
            </p:txBody>
          </p:sp>
        </p:grpSp>
        <p:grpSp>
          <p:nvGrpSpPr>
            <p:cNvPr id="158" name="组合 157">
              <a:extLst>
                <a:ext uri="{FF2B5EF4-FFF2-40B4-BE49-F238E27FC236}">
                  <a16:creationId xmlns:a16="http://schemas.microsoft.com/office/drawing/2014/main" id="{F71A80E1-C762-467C-97AB-B9358DC66645}"/>
                </a:ext>
              </a:extLst>
            </p:cNvPr>
            <p:cNvGrpSpPr/>
            <p:nvPr/>
          </p:nvGrpSpPr>
          <p:grpSpPr>
            <a:xfrm>
              <a:off x="180112" y="3728263"/>
              <a:ext cx="1646408" cy="307777"/>
              <a:chOff x="183836" y="3728263"/>
              <a:chExt cx="1646408" cy="307777"/>
            </a:xfrm>
          </p:grpSpPr>
          <p:cxnSp>
            <p:nvCxnSpPr>
              <p:cNvPr id="159" name="直接箭头连接符 158">
                <a:extLst>
                  <a:ext uri="{FF2B5EF4-FFF2-40B4-BE49-F238E27FC236}">
                    <a16:creationId xmlns:a16="http://schemas.microsoft.com/office/drawing/2014/main" id="{399869EB-ED3F-46E0-B012-07711F57D0AE}"/>
                  </a:ext>
                </a:extLst>
              </p:cNvPr>
              <p:cNvCxnSpPr/>
              <p:nvPr/>
            </p:nvCxnSpPr>
            <p:spPr>
              <a:xfrm>
                <a:off x="183836" y="3912929"/>
                <a:ext cx="50051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0" name="文本框 159">
                <a:extLst>
                  <a:ext uri="{FF2B5EF4-FFF2-40B4-BE49-F238E27FC236}">
                    <a16:creationId xmlns:a16="http://schemas.microsoft.com/office/drawing/2014/main" id="{CA6E4AD4-EF4A-4AED-B0A9-4D4700F7F61D}"/>
                  </a:ext>
                </a:extLst>
              </p:cNvPr>
              <p:cNvSpPr txBox="1"/>
              <p:nvPr/>
            </p:nvSpPr>
            <p:spPr>
              <a:xfrm>
                <a:off x="783886" y="3728263"/>
                <a:ext cx="1046358" cy="307777"/>
              </a:xfrm>
              <a:prstGeom prst="rect">
                <a:avLst/>
              </a:prstGeom>
              <a:noFill/>
            </p:spPr>
            <p:txBody>
              <a:bodyPr wrap="square" rtlCol="0">
                <a:spAutoFit/>
              </a:bodyPr>
              <a:lstStyle/>
              <a:p>
                <a:r>
                  <a:rPr lang="en-US" altLang="zh-CN"/>
                  <a:t>old route</a:t>
                </a:r>
                <a:endParaRPr lang="zh-CN" altLang="en-US"/>
              </a:p>
            </p:txBody>
          </p:sp>
        </p:grpSp>
      </p:grpSp>
      <p:grpSp>
        <p:nvGrpSpPr>
          <p:cNvPr id="58" name="组合 57">
            <a:extLst>
              <a:ext uri="{FF2B5EF4-FFF2-40B4-BE49-F238E27FC236}">
                <a16:creationId xmlns:a16="http://schemas.microsoft.com/office/drawing/2014/main" id="{B43B5DE8-A404-4E57-98EB-87F5A880E73C}"/>
              </a:ext>
            </a:extLst>
          </p:cNvPr>
          <p:cNvGrpSpPr/>
          <p:nvPr/>
        </p:nvGrpSpPr>
        <p:grpSpPr>
          <a:xfrm>
            <a:off x="1304452" y="5477448"/>
            <a:ext cx="3383880" cy="802640"/>
            <a:chOff x="1304452" y="5477448"/>
            <a:chExt cx="3383880" cy="802640"/>
          </a:xfrm>
        </p:grpSpPr>
        <p:sp>
          <p:nvSpPr>
            <p:cNvPr id="63" name="任意多边形 62"/>
            <p:cNvSpPr/>
            <p:nvPr/>
          </p:nvSpPr>
          <p:spPr bwMode="auto">
            <a:xfrm>
              <a:off x="2382012" y="5511480"/>
              <a:ext cx="2306320" cy="730772"/>
            </a:xfrm>
            <a:custGeom>
              <a:avLst/>
              <a:gdLst>
                <a:gd name="connsiteX0" fmla="*/ 0 w 2306320"/>
                <a:gd name="connsiteY0" fmla="*/ 721360 h 730772"/>
                <a:gd name="connsiteX1" fmla="*/ 1371600 w 2306320"/>
                <a:gd name="connsiteY1" fmla="*/ 629920 h 730772"/>
                <a:gd name="connsiteX2" fmla="*/ 2296160 w 2306320"/>
                <a:gd name="connsiteY2" fmla="*/ 0 h 730772"/>
                <a:gd name="connsiteX3" fmla="*/ 2296160 w 2306320"/>
                <a:gd name="connsiteY3" fmla="*/ 0 h 730772"/>
                <a:gd name="connsiteX4" fmla="*/ 2286000 w 2306320"/>
                <a:gd name="connsiteY4" fmla="*/ 40640 h 730772"/>
                <a:gd name="connsiteX5" fmla="*/ 2306320 w 2306320"/>
                <a:gd name="connsiteY5" fmla="*/ 0 h 73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6320" h="730772">
                  <a:moveTo>
                    <a:pt x="0" y="721360"/>
                  </a:moveTo>
                  <a:cubicBezTo>
                    <a:pt x="494453" y="735753"/>
                    <a:pt x="988907" y="750147"/>
                    <a:pt x="1371600" y="629920"/>
                  </a:cubicBezTo>
                  <a:cubicBezTo>
                    <a:pt x="1754293" y="509693"/>
                    <a:pt x="2296160" y="0"/>
                    <a:pt x="2296160" y="0"/>
                  </a:cubicBezTo>
                  <a:lnTo>
                    <a:pt x="2296160" y="0"/>
                  </a:lnTo>
                  <a:cubicBezTo>
                    <a:pt x="2294467" y="6773"/>
                    <a:pt x="2284307" y="40640"/>
                    <a:pt x="2286000" y="40640"/>
                  </a:cubicBezTo>
                  <a:cubicBezTo>
                    <a:pt x="2287693" y="40640"/>
                    <a:pt x="2297006" y="20320"/>
                    <a:pt x="2306320" y="0"/>
                  </a:cubicBezTo>
                </a:path>
              </a:pathLst>
            </a:custGeom>
            <a:noFill/>
            <a:ln w="28575" cap="flat" cmpd="sng" algn="ctr">
              <a:solidFill>
                <a:srgbClr val="FF0000"/>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63" name="任意多边形 60">
              <a:extLst>
                <a:ext uri="{FF2B5EF4-FFF2-40B4-BE49-F238E27FC236}">
                  <a16:creationId xmlns:a16="http://schemas.microsoft.com/office/drawing/2014/main" id="{3A14C859-635C-40D3-8700-5DBE5FB47C6B}"/>
                </a:ext>
              </a:extLst>
            </p:cNvPr>
            <p:cNvSpPr/>
            <p:nvPr/>
          </p:nvSpPr>
          <p:spPr bwMode="auto">
            <a:xfrm>
              <a:off x="1304452" y="5477448"/>
              <a:ext cx="1016000" cy="802640"/>
            </a:xfrm>
            <a:custGeom>
              <a:avLst/>
              <a:gdLst>
                <a:gd name="connsiteX0" fmla="*/ 0 w 1016000"/>
                <a:gd name="connsiteY0" fmla="*/ 0 h 802640"/>
                <a:gd name="connsiteX1" fmla="*/ 314960 w 1016000"/>
                <a:gd name="connsiteY1" fmla="*/ 568960 h 802640"/>
                <a:gd name="connsiteX2" fmla="*/ 1016000 w 1016000"/>
                <a:gd name="connsiteY2" fmla="*/ 802640 h 802640"/>
              </a:gdLst>
              <a:ahLst/>
              <a:cxnLst>
                <a:cxn ang="0">
                  <a:pos x="connsiteX0" y="connsiteY0"/>
                </a:cxn>
                <a:cxn ang="0">
                  <a:pos x="connsiteX1" y="connsiteY1"/>
                </a:cxn>
                <a:cxn ang="0">
                  <a:pos x="connsiteX2" y="connsiteY2"/>
                </a:cxn>
              </a:cxnLst>
              <a:rect l="l" t="t" r="r" b="b"/>
              <a:pathLst>
                <a:path w="1016000" h="802640">
                  <a:moveTo>
                    <a:pt x="0" y="0"/>
                  </a:moveTo>
                  <a:cubicBezTo>
                    <a:pt x="72813" y="217593"/>
                    <a:pt x="145627" y="435187"/>
                    <a:pt x="314960" y="568960"/>
                  </a:cubicBezTo>
                  <a:cubicBezTo>
                    <a:pt x="484293" y="702733"/>
                    <a:pt x="750146" y="752686"/>
                    <a:pt x="1016000" y="802640"/>
                  </a:cubicBezTo>
                </a:path>
              </a:pathLst>
            </a:custGeom>
            <a:noFill/>
            <a:ln w="28575" cap="flat" cmpd="sng" algn="ctr">
              <a:solidFill>
                <a:srgbClr val="FF0000"/>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mc:AlternateContent xmlns:mc="http://schemas.openxmlformats.org/markup-compatibility/2006" xmlns:a14="http://schemas.microsoft.com/office/drawing/2010/main">
        <mc:Choice Requires="a14">
          <p:sp>
            <p:nvSpPr>
              <p:cNvPr id="62" name="矩形标注 61"/>
              <p:cNvSpPr/>
              <p:nvPr/>
            </p:nvSpPr>
            <p:spPr bwMode="auto">
              <a:xfrm>
                <a:off x="986114" y="3779913"/>
                <a:ext cx="6034157" cy="889807"/>
              </a:xfrm>
              <a:prstGeom prst="wedgeRectCallout">
                <a:avLst>
                  <a:gd name="adj1" fmla="val 11700"/>
                  <a:gd name="adj2" fmla="val -64714"/>
                </a:avLst>
              </a:prstGeom>
              <a:solidFill>
                <a:srgbClr val="FFC000"/>
              </a:solidFill>
              <a:ln>
                <a:solidFill>
                  <a:srgbClr val="FFC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eaLnBrk="1" hangingPunct="1"/>
                <a:r>
                  <a:rPr lang="en-US" altLang="zh-CN" sz="1800" dirty="0">
                    <a:solidFill>
                      <a:schemeClr val="tx1"/>
                    </a:solidFill>
                    <a:latin typeface="Arial" charset="0"/>
                    <a:ea typeface="Arial Unicode MS" pitchFamily="50" charset="-127"/>
                    <a:cs typeface="Arial Unicode MS" pitchFamily="50" charset="-127"/>
                  </a:rPr>
                  <a:t>As </a:t>
                </a:r>
                <a14:m>
                  <m:oMath xmlns:m="http://schemas.openxmlformats.org/officeDocument/2006/math">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𝑗</m:t>
                    </m:r>
                  </m:oMath>
                </a14:m>
                <a:r>
                  <a:rPr lang="en-US" altLang="zh-CN" sz="1800" dirty="0">
                    <a:solidFill>
                      <a:schemeClr val="tx1"/>
                    </a:solidFill>
                    <a:latin typeface="Arial" charset="0"/>
                    <a:ea typeface="Arial Unicode MS" pitchFamily="50" charset="-127"/>
                    <a:cs typeface="Arial Unicode MS" pitchFamily="50" charset="-127"/>
                  </a:rPr>
                  <a:t> increases to </a:t>
                </a:r>
                <a:r>
                  <a:rPr lang="en-US" altLang="zh-CN" sz="1800" dirty="0">
                    <a:solidFill>
                      <a:srgbClr val="FF0000"/>
                    </a:solidFill>
                    <a:latin typeface="Arial" charset="0"/>
                    <a:ea typeface="Arial Unicode MS" pitchFamily="50" charset="-127"/>
                    <a:cs typeface="Arial Unicode MS" pitchFamily="50" charset="-127"/>
                  </a:rPr>
                  <a:t>2</a:t>
                </a:r>
                <a:r>
                  <a:rPr lang="en-US" altLang="zh-CN" sz="1800" dirty="0">
                    <a:solidFill>
                      <a:schemeClr val="tx1"/>
                    </a:solidFill>
                    <a:latin typeface="Arial" charset="0"/>
                    <a:ea typeface="Arial Unicode MS" pitchFamily="50" charset="-127"/>
                    <a:cs typeface="Arial Unicode MS" pitchFamily="50" charset="-127"/>
                  </a:rPr>
                  <a:t>, there is </a:t>
                </a:r>
                <a:r>
                  <a:rPr lang="en-US" altLang="zh-CN" sz="1800" dirty="0">
                    <a:solidFill>
                      <a:srgbClr val="FF0000"/>
                    </a:solidFill>
                    <a:latin typeface="Arial" charset="0"/>
                    <a:ea typeface="Arial Unicode MS" pitchFamily="50" charset="-127"/>
                    <a:cs typeface="Arial Unicode MS" pitchFamily="50" charset="-127"/>
                  </a:rPr>
                  <a:t>one more </a:t>
                </a:r>
                <a:r>
                  <a:rPr lang="en-US" altLang="zh-CN" sz="1800" dirty="0">
                    <a:solidFill>
                      <a:schemeClr val="tx1"/>
                    </a:solidFill>
                    <a:latin typeface="Arial" charset="0"/>
                    <a:ea typeface="Arial Unicode MS" pitchFamily="50" charset="-127"/>
                    <a:cs typeface="Arial Unicode MS" pitchFamily="50" charset="-127"/>
                  </a:rPr>
                  <a:t>possible </a:t>
                </a:r>
                <a14:m>
                  <m:oMath xmlns:m="http://schemas.openxmlformats.org/officeDocument/2006/math">
                    <m: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t>𝑖</m:t>
                    </m:r>
                  </m:oMath>
                </a14:m>
                <a:r>
                  <a:rPr lang="en-US" altLang="zh-CN" sz="1800" dirty="0">
                    <a:solidFill>
                      <a:schemeClr val="tx1"/>
                    </a:solidFill>
                    <a:latin typeface="Arial" charset="0"/>
                    <a:ea typeface="Arial Unicode MS" pitchFamily="50" charset="-127"/>
                    <a:cs typeface="Arial Unicode MS" pitchFamily="50" charset="-127"/>
                  </a:rPr>
                  <a:t>.</a:t>
                </a:r>
              </a:p>
              <a:p>
                <a:pPr algn="ctr" eaLnBrk="1" hangingPunct="1"/>
                <a:r>
                  <a:rPr lang="en-US" altLang="zh-CN" sz="1800" dirty="0">
                    <a:solidFill>
                      <a:schemeClr val="tx1"/>
                    </a:solidFill>
                    <a:latin typeface="Arial" charset="0"/>
                    <a:ea typeface="Arial Unicode MS" pitchFamily="50" charset="-127"/>
                    <a:cs typeface="Arial Unicode MS" pitchFamily="50" charset="-127"/>
                  </a:rPr>
                  <a:t>But, </a:t>
                </a:r>
                <a14:m>
                  <m:oMath xmlns:m="http://schemas.openxmlformats.org/officeDocument/2006/math">
                    <m: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t>𝒅𝒆𝒕</m:t>
                    </m:r>
                    <m:d>
                      <m:dPr>
                        <m:ctrlP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ctrlPr>
                      </m:dPr>
                      <m:e>
                        <m:sSub>
                          <m:sSubPr>
                            <m:ctrlP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ctrlPr>
                          </m:sSubPr>
                          <m:e>
                            <m:r>
                              <m:rPr>
                                <m:sty m:val="p"/>
                              </m:rPr>
                              <a:rPr lang="en-US" altLang="zh-CN" sz="1800" i="1" smtClean="0">
                                <a:solidFill>
                                  <a:schemeClr val="tx1"/>
                                </a:solidFill>
                                <a:latin typeface="Cambria Math" panose="02040503050406030204" pitchFamily="18" charset="0"/>
                                <a:ea typeface="Cambria Math" panose="02040503050406030204" pitchFamily="18" charset="0"/>
                                <a:cs typeface="Arial Unicode MS" pitchFamily="50" charset="-127"/>
                              </a:rPr>
                              <m:t>v</m:t>
                            </m:r>
                          </m:e>
                          <m:sub>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𝟐</m:t>
                            </m:r>
                          </m:sub>
                        </m:sSub>
                        <m: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t>,</m:t>
                        </m:r>
                        <m:sSub>
                          <m:sSubPr>
                            <m:ctrlP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ctrlPr>
                          </m:sSubPr>
                          <m:e>
                            <m: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t>𝒐</m:t>
                            </m:r>
                          </m:e>
                          <m:sub>
                            <m: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t>𝒓</m:t>
                            </m:r>
                          </m:sub>
                        </m:sSub>
                        <m: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t>,</m:t>
                        </m:r>
                        <m:sSub>
                          <m:sSubPr>
                            <m:ctrlPr>
                              <a:rPr lang="en-US" altLang="zh-CN" sz="1800" i="1">
                                <a:solidFill>
                                  <a:schemeClr val="tx1"/>
                                </a:solidFill>
                                <a:latin typeface="Cambria Math" panose="02040503050406030204" pitchFamily="18" charset="0"/>
                                <a:ea typeface="Cambria Math" panose="02040503050406030204" pitchFamily="18" charset="0"/>
                                <a:cs typeface="Arial Unicode MS" pitchFamily="50" charset="-127"/>
                              </a:rPr>
                            </m:ctrlPr>
                          </m:sSubPr>
                          <m:e>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𝒗</m:t>
                            </m:r>
                          </m:e>
                          <m:sub>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𝟒</m:t>
                            </m:r>
                          </m:sub>
                        </m:sSub>
                      </m:e>
                    </m:d>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𝟕</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𝟖</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𝟏𝟎</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𝟓</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&lt;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𝒔𝒍𝒂𝒄𝒌</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𝟏</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oMath>
                </a14:m>
                <a:r>
                  <a:rPr kumimoji="0" lang="en-US" altLang="zh-CN" sz="1800" b="1" i="0" u="none" strike="noStrike" cap="none" normalizeH="0" baseline="0" dirty="0">
                    <a:ln>
                      <a:noFill/>
                    </a:ln>
                    <a:solidFill>
                      <a:schemeClr val="tx1"/>
                    </a:solidFill>
                    <a:effectLst/>
                    <a:latin typeface="Arial" charset="0"/>
                    <a:ea typeface="Arial Unicode MS" pitchFamily="50" charset="-127"/>
                    <a:cs typeface="Arial Unicode MS" pitchFamily="50" charset="-127"/>
                  </a:rPr>
                  <a:t>.</a:t>
                </a:r>
              </a:p>
              <a:p>
                <a:pPr algn="ctr" eaLnBrk="1" hangingPunct="1"/>
                <a:r>
                  <a:rPr lang="en-US" altLang="zh-CN" sz="1800" dirty="0">
                    <a:solidFill>
                      <a:schemeClr val="tx1"/>
                    </a:solidFill>
                    <a:ea typeface="Arial Unicode MS" pitchFamily="50" charset="-127"/>
                    <a:cs typeface="Arial Unicode MS" pitchFamily="50" charset="-127"/>
                  </a:rPr>
                  <a:t>Thus, we set </a:t>
                </a:r>
                <a14:m>
                  <m:oMath xmlns:m="http://schemas.openxmlformats.org/officeDocument/2006/math">
                    <m:r>
                      <a:rPr lang="en-US" altLang="zh-CN" sz="1800" b="1" i="1" smtClean="0">
                        <a:solidFill>
                          <a:schemeClr val="tx1"/>
                        </a:solidFill>
                        <a:latin typeface="Cambria Math" panose="02040503050406030204" pitchFamily="18" charset="0"/>
                        <a:ea typeface="Arial Unicode MS" pitchFamily="50" charset="-127"/>
                        <a:cs typeface="Arial Unicode MS" pitchFamily="50" charset="-127"/>
                      </a:rPr>
                      <m:t>𝑫𝒊𝒐</m:t>
                    </m:r>
                    <m:d>
                      <m:dPr>
                        <m:begChr m:val="["/>
                        <m:endChr m:val="]"/>
                        <m:ctrlP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ctrlPr>
                      </m:dPr>
                      <m:e>
                        <m:r>
                          <a:rPr lang="en-US" altLang="zh-CN" sz="1800" b="1" i="1" smtClean="0">
                            <a:solidFill>
                              <a:schemeClr val="tx1"/>
                            </a:solidFill>
                            <a:latin typeface="Cambria Math" panose="02040503050406030204" pitchFamily="18" charset="0"/>
                            <a:ea typeface="Arial Unicode MS" pitchFamily="50" charset="-127"/>
                            <a:cs typeface="Arial Unicode MS" pitchFamily="50" charset="-127"/>
                          </a:rPr>
                          <m:t>𝟐</m:t>
                        </m:r>
                      </m:e>
                    </m:d>
                    <m:r>
                      <a:rPr lang="en-US" altLang="zh-CN" sz="1800" b="1" i="1" smtClean="0">
                        <a:solidFill>
                          <a:schemeClr val="tx1"/>
                        </a:solidFill>
                        <a:latin typeface="Cambria Math" panose="02040503050406030204" pitchFamily="18" charset="0"/>
                        <a:ea typeface="Arial Unicode MS" pitchFamily="50" charset="-127"/>
                        <a:cs typeface="Arial Unicode MS" pitchFamily="50" charset="-127"/>
                      </a:rPr>
                      <m:t>=</m:t>
                    </m:r>
                    <m:r>
                      <a:rPr lang="en-US" altLang="zh-CN" sz="1800" b="1" i="1" smtClean="0">
                        <a:solidFill>
                          <a:schemeClr val="tx1"/>
                        </a:solidFill>
                        <a:latin typeface="Cambria Math" panose="02040503050406030204" pitchFamily="18" charset="0"/>
                        <a:ea typeface="Arial Unicode MS" pitchFamily="50" charset="-127"/>
                        <a:cs typeface="Arial Unicode MS" pitchFamily="50" charset="-127"/>
                      </a:rPr>
                      <m:t>𝒎𝒊𝒏</m:t>
                    </m:r>
                    <m:r>
                      <a:rPr lang="en-US" altLang="zh-CN" sz="1800" b="1" i="1" smtClean="0">
                        <a:solidFill>
                          <a:schemeClr val="tx1"/>
                        </a:solidFill>
                        <a:latin typeface="Cambria Math" panose="02040503050406030204" pitchFamily="18" charset="0"/>
                        <a:ea typeface="Arial Unicode MS" pitchFamily="50" charset="-127"/>
                        <a:cs typeface="Arial Unicode MS" pitchFamily="50" charset="-127"/>
                      </a:rPr>
                      <m:t>{</m:t>
                    </m:r>
                    <m:r>
                      <a:rPr lang="en-US" altLang="zh-CN" sz="1800" b="1" i="1" smtClean="0">
                        <a:solidFill>
                          <a:schemeClr val="tx1"/>
                        </a:solidFill>
                        <a:latin typeface="Cambria Math" panose="02040503050406030204" pitchFamily="18" charset="0"/>
                        <a:ea typeface="Arial Unicode MS" pitchFamily="50" charset="-127"/>
                        <a:cs typeface="Arial Unicode MS" pitchFamily="50" charset="-127"/>
                      </a:rPr>
                      <m:t>𝑫𝒊𝒐</m:t>
                    </m:r>
                    <m:d>
                      <m:dPr>
                        <m:begChr m:val="["/>
                        <m:endChr m:val="]"/>
                        <m:ctrlPr>
                          <a:rPr lang="en-US" altLang="zh-CN" sz="1800" i="1" smtClean="0">
                            <a:solidFill>
                              <a:schemeClr val="tx1"/>
                            </a:solidFill>
                            <a:latin typeface="Cambria Math" panose="02040503050406030204" pitchFamily="18" charset="0"/>
                            <a:ea typeface="Arial Unicode MS" pitchFamily="50" charset="-127"/>
                            <a:cs typeface="Arial Unicode MS" pitchFamily="50" charset="-127"/>
                          </a:rPr>
                        </m:ctrlPr>
                      </m:dPr>
                      <m:e>
                        <m:r>
                          <a:rPr lang="en-US" altLang="zh-CN" sz="1800" b="1" i="1" smtClean="0">
                            <a:solidFill>
                              <a:schemeClr val="tx1"/>
                            </a:solidFill>
                            <a:latin typeface="Cambria Math" panose="02040503050406030204" pitchFamily="18" charset="0"/>
                            <a:ea typeface="Arial Unicode MS" pitchFamily="50" charset="-127"/>
                            <a:cs typeface="Arial Unicode MS" pitchFamily="50" charset="-127"/>
                          </a:rPr>
                          <m:t>𝟏</m:t>
                        </m:r>
                      </m:e>
                    </m:d>
                    <m:r>
                      <a:rPr lang="en-US" altLang="zh-CN" sz="1800" b="1" i="1" smtClean="0">
                        <a:solidFill>
                          <a:schemeClr val="tx1"/>
                        </a:solidFill>
                        <a:latin typeface="Cambria Math" panose="02040503050406030204" pitchFamily="18" charset="0"/>
                        <a:ea typeface="Arial Unicode MS" pitchFamily="50" charset="-127"/>
                        <a:cs typeface="Arial Unicode MS" pitchFamily="50" charset="-127"/>
                      </a:rPr>
                      <m:t>,</m:t>
                    </m:r>
                    <m:r>
                      <a:rPr lang="en-US" altLang="zh-CN" sz="1800" b="1" i="1" smtClean="0">
                        <a:solidFill>
                          <a:schemeClr val="tx1"/>
                        </a:solidFill>
                        <a:latin typeface="Cambria Math" panose="02040503050406030204" pitchFamily="18" charset="0"/>
                        <a:ea typeface="Arial Unicode MS" pitchFamily="50" charset="-127"/>
                        <a:cs typeface="Arial Unicode MS" pitchFamily="50" charset="-127"/>
                      </a:rPr>
                      <m:t>𝟓</m:t>
                    </m:r>
                    <m:r>
                      <a:rPr lang="en-US" altLang="zh-CN" sz="1800" b="1" i="1" smtClean="0">
                        <a:solidFill>
                          <a:schemeClr val="tx1"/>
                        </a:solidFill>
                        <a:latin typeface="Cambria Math" panose="02040503050406030204" pitchFamily="18" charset="0"/>
                        <a:ea typeface="Arial Unicode MS" pitchFamily="50" charset="-127"/>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𝟓</m:t>
                    </m:r>
                    <m:r>
                      <a:rPr lang="en-US" altLang="zh-CN" sz="1800" b="1" i="0" smtClean="0">
                        <a:solidFill>
                          <a:schemeClr val="tx1"/>
                        </a:solidFill>
                        <a:latin typeface="Cambria Math" panose="02040503050406030204" pitchFamily="18" charset="0"/>
                        <a:ea typeface="Cambria Math" panose="02040503050406030204" pitchFamily="18" charset="0"/>
                        <a:cs typeface="Arial Unicode MS" pitchFamily="50" charset="-127"/>
                      </a:rPr>
                      <m:t>, </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𝑷𝒍𝒄</m:t>
                    </m:r>
                    <m:d>
                      <m:dPr>
                        <m:begChr m:val="["/>
                        <m:endChr m:val="]"/>
                        <m:ctrlPr>
                          <a:rPr lang="en-US" altLang="zh-CN" sz="1800" i="1" smtClean="0">
                            <a:solidFill>
                              <a:schemeClr val="tx1"/>
                            </a:solidFill>
                            <a:latin typeface="Cambria Math" panose="02040503050406030204" pitchFamily="18" charset="0"/>
                            <a:ea typeface="Cambria Math" panose="02040503050406030204" pitchFamily="18" charset="0"/>
                            <a:cs typeface="Arial Unicode MS" pitchFamily="50" charset="-127"/>
                          </a:rPr>
                        </m:ctrlPr>
                      </m:dPr>
                      <m:e>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𝟏</m:t>
                        </m:r>
                      </m:e>
                    </m:d>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m:t>
                    </m:r>
                    <m:r>
                      <a:rPr lang="en-US" altLang="zh-CN" sz="1800" b="1" i="1" smtClean="0">
                        <a:solidFill>
                          <a:schemeClr val="tx1"/>
                        </a:solidFill>
                        <a:latin typeface="Cambria Math" panose="02040503050406030204" pitchFamily="18" charset="0"/>
                        <a:ea typeface="Cambria Math" panose="02040503050406030204" pitchFamily="18" charset="0"/>
                        <a:cs typeface="Arial Unicode MS" pitchFamily="50" charset="-127"/>
                      </a:rPr>
                      <m:t>𝒊</m:t>
                    </m:r>
                    <m:r>
                      <a:rPr lang="en-US" altLang="zh-CN" sz="1800" b="1" i="0" smtClean="0">
                        <a:solidFill>
                          <a:schemeClr val="tx1"/>
                        </a:solidFill>
                        <a:latin typeface="Cambria Math" panose="02040503050406030204" pitchFamily="18" charset="0"/>
                        <a:ea typeface="Cambria Math" panose="02040503050406030204" pitchFamily="18" charset="0"/>
                        <a:cs typeface="Arial Unicode MS" pitchFamily="50" charset="-127"/>
                      </a:rPr>
                      <m:t>.</m:t>
                    </m:r>
                  </m:oMath>
                </a14:m>
                <a:endParaRPr kumimoji="0" lang="zh-CN" altLang="en-US" sz="1800" i="0" u="none" strike="noStrike" cap="none" normalizeH="0" baseline="0" dirty="0">
                  <a:ln>
                    <a:noFill/>
                  </a:ln>
                  <a:solidFill>
                    <a:schemeClr val="tx1"/>
                  </a:solidFill>
                  <a:effectLst/>
                  <a:latin typeface="Arial" charset="0"/>
                  <a:ea typeface="Arial Unicode MS" pitchFamily="50" charset="-127"/>
                  <a:cs typeface="Arial Unicode MS" pitchFamily="50" charset="-127"/>
                </a:endParaRPr>
              </a:p>
            </p:txBody>
          </p:sp>
        </mc:Choice>
        <mc:Fallback xmlns="">
          <p:sp>
            <p:nvSpPr>
              <p:cNvPr id="62" name="矩形标注 61"/>
              <p:cNvSpPr>
                <a:spLocks noRot="1" noChangeAspect="1" noMove="1" noResize="1" noEditPoints="1" noAdjustHandles="1" noChangeArrowheads="1" noChangeShapeType="1" noTextEdit="1"/>
              </p:cNvSpPr>
              <p:nvPr/>
            </p:nvSpPr>
            <p:spPr bwMode="auto">
              <a:xfrm>
                <a:off x="986114" y="3779913"/>
                <a:ext cx="6034157" cy="889807"/>
              </a:xfrm>
              <a:prstGeom prst="wedgeRectCallout">
                <a:avLst>
                  <a:gd name="adj1" fmla="val 11700"/>
                  <a:gd name="adj2" fmla="val -64714"/>
                </a:avLst>
              </a:prstGeom>
              <a:blipFill>
                <a:blip r:embed="rId37"/>
                <a:stretch>
                  <a:fillRect/>
                </a:stretch>
              </a:blipFill>
              <a:ln>
                <a:solidFill>
                  <a:srgbClr val="FFC000"/>
                </a:solidFill>
                <a:headEnd type="none" w="med" len="med"/>
                <a:tailEnd type="none" w="med" len="med"/>
              </a:ln>
            </p:spPr>
            <p:txBody>
              <a:bodyPr/>
              <a:lstStyle/>
              <a:p>
                <a:r>
                  <a:rPr lang="zh-CN" altLang="en-US">
                    <a:noFill/>
                  </a:rPr>
                  <a:t> </a:t>
                </a:r>
              </a:p>
            </p:txBody>
          </p:sp>
        </mc:Fallback>
      </mc:AlternateContent>
    </p:spTree>
    <p:extLst>
      <p:ext uri="{BB962C8B-B14F-4D97-AF65-F5344CB8AC3E}">
        <p14:creationId xmlns:p14="http://schemas.microsoft.com/office/powerpoint/2010/main" val="313016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Framework</a:t>
            </a:r>
            <a:endParaRPr lang="zh-CN" altLang="en-US"/>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34</a:t>
            </a:fld>
            <a:endParaRPr lang="en-US" altLang="ko-KR"/>
          </a:p>
        </p:txBody>
      </p:sp>
      <p:grpSp>
        <p:nvGrpSpPr>
          <p:cNvPr id="7" name="组合 6">
            <a:extLst>
              <a:ext uri="{FF2B5EF4-FFF2-40B4-BE49-F238E27FC236}">
                <a16:creationId xmlns:a16="http://schemas.microsoft.com/office/drawing/2014/main" id="{9E72AD8C-AC7C-4E85-BB5C-7A14207B9327}"/>
              </a:ext>
            </a:extLst>
          </p:cNvPr>
          <p:cNvGrpSpPr/>
          <p:nvPr/>
        </p:nvGrpSpPr>
        <p:grpSpPr>
          <a:xfrm>
            <a:off x="43873" y="1340767"/>
            <a:ext cx="9036496" cy="4172248"/>
            <a:chOff x="43873" y="1340767"/>
            <a:chExt cx="9036496" cy="4172248"/>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3" y="1412776"/>
              <a:ext cx="9036496" cy="4100239"/>
            </a:xfrm>
            <a:prstGeom prst="rect">
              <a:avLst/>
            </a:prstGeom>
          </p:spPr>
        </p:pic>
        <p:sp>
          <p:nvSpPr>
            <p:cNvPr id="6" name="矩形 5">
              <a:extLst>
                <a:ext uri="{FF2B5EF4-FFF2-40B4-BE49-F238E27FC236}">
                  <a16:creationId xmlns:a16="http://schemas.microsoft.com/office/drawing/2014/main" id="{1413E4E7-1021-4760-8592-F133FE5B2EE8}"/>
                </a:ext>
              </a:extLst>
            </p:cNvPr>
            <p:cNvSpPr/>
            <p:nvPr/>
          </p:nvSpPr>
          <p:spPr bwMode="auto">
            <a:xfrm>
              <a:off x="4174624" y="1484784"/>
              <a:ext cx="1693520" cy="648072"/>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8" name="矩形 7">
              <a:extLst>
                <a:ext uri="{FF2B5EF4-FFF2-40B4-BE49-F238E27FC236}">
                  <a16:creationId xmlns:a16="http://schemas.microsoft.com/office/drawing/2014/main" id="{7D738298-8D18-4EEA-B615-8E0ABBB50C17}"/>
                </a:ext>
              </a:extLst>
            </p:cNvPr>
            <p:cNvSpPr/>
            <p:nvPr/>
          </p:nvSpPr>
          <p:spPr bwMode="auto">
            <a:xfrm>
              <a:off x="4283968" y="1340767"/>
              <a:ext cx="1978656" cy="10081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5" name="直接连接符 4">
              <a:extLst>
                <a:ext uri="{FF2B5EF4-FFF2-40B4-BE49-F238E27FC236}">
                  <a16:creationId xmlns:a16="http://schemas.microsoft.com/office/drawing/2014/main" id="{520A4159-DC0C-451F-A16B-8B6157043F6D}"/>
                </a:ext>
              </a:extLst>
            </p:cNvPr>
            <p:cNvCxnSpPr/>
            <p:nvPr/>
          </p:nvCxnSpPr>
          <p:spPr bwMode="auto">
            <a:xfrm flipH="1">
              <a:off x="4288002" y="1810916"/>
              <a:ext cx="2016000" cy="0"/>
            </a:xfrm>
            <a:prstGeom prst="line">
              <a:avLst/>
            </a:prstGeom>
            <a:solidFill>
              <a:srgbClr val="C0C0C0">
                <a:alpha val="0"/>
              </a:srgbClr>
            </a:solidFill>
            <a:ln w="28575" cap="flat" cmpd="sng" algn="ctr">
              <a:solidFill>
                <a:schemeClr val="tx1"/>
              </a:solidFill>
              <a:prstDash val="lgDash"/>
              <a:round/>
              <a:headEnd type="none" w="med" len="med"/>
              <a:tailEnd type="none" w="med" len="med"/>
            </a:ln>
            <a:effectLst/>
          </p:spPr>
        </p:cxnSp>
      </p:grpSp>
    </p:spTree>
    <p:extLst>
      <p:ext uri="{BB962C8B-B14F-4D97-AF65-F5344CB8AC3E}">
        <p14:creationId xmlns:p14="http://schemas.microsoft.com/office/powerpoint/2010/main" val="667316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solidFill>
                  <a:srgbClr val="FF0000"/>
                </a:solidFill>
              </a:rPr>
              <a:t>Experiments</a:t>
            </a:r>
          </a:p>
          <a:p>
            <a:pPr eaLnBrk="1" hangingPunct="1">
              <a:spcBef>
                <a:spcPts val="1000"/>
              </a:spcBef>
              <a:spcAft>
                <a:spcPts val="4000"/>
              </a:spcAft>
            </a:pPr>
            <a:r>
              <a:rPr lang="en-US" altLang="zh-CN" sz="3200"/>
              <a:t>Conclusions</a:t>
            </a:r>
            <a:endParaRPr lang="en-US" altLang="zh-CN" sz="3200" dirty="0"/>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35</a:t>
            </a:fld>
            <a:endParaRPr lang="en-US" altLang="ko-KR"/>
          </a:p>
        </p:txBody>
      </p:sp>
    </p:spTree>
    <p:extLst>
      <p:ext uri="{BB962C8B-B14F-4D97-AF65-F5344CB8AC3E}">
        <p14:creationId xmlns:p14="http://schemas.microsoft.com/office/powerpoint/2010/main" val="148669758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Experiment: Setup</a:t>
            </a:r>
            <a:endParaRPr lang="zh-CN" altLang="en-US"/>
          </a:p>
        </p:txBody>
      </p:sp>
      <p:sp>
        <p:nvSpPr>
          <p:cNvPr id="3" name="内容占位符 2"/>
          <p:cNvSpPr>
            <a:spLocks noGrp="1"/>
          </p:cNvSpPr>
          <p:nvPr>
            <p:ph idx="1"/>
          </p:nvPr>
        </p:nvSpPr>
        <p:spPr>
          <a:xfrm>
            <a:off x="251520" y="980728"/>
            <a:ext cx="8496944" cy="5688360"/>
          </a:xfrm>
        </p:spPr>
        <p:txBody>
          <a:bodyPr/>
          <a:lstStyle/>
          <a:p>
            <a:r>
              <a:rPr lang="en-US" altLang="zh-CN" dirty="0"/>
              <a:t>Datasets: Bigger (6.6x~11.1x) and More (1.5x)</a:t>
            </a:r>
          </a:p>
          <a:p>
            <a:pPr lvl="1"/>
            <a:r>
              <a:rPr lang="en-US" altLang="zh-CN" dirty="0"/>
              <a:t>Chengdu: collected by Didi </a:t>
            </a:r>
            <a:r>
              <a:rPr lang="en-US" altLang="zh-CN" dirty="0" err="1"/>
              <a:t>Chuxing</a:t>
            </a:r>
            <a:r>
              <a:rPr lang="en-US" altLang="zh-CN" dirty="0"/>
              <a:t>, open dataset</a:t>
            </a:r>
          </a:p>
          <a:p>
            <a:pPr lvl="2"/>
            <a:r>
              <a:rPr lang="en-US" altLang="zh-CN" dirty="0"/>
              <a:t>https://outreach.didichuxing.com/research/opendata/ </a:t>
            </a:r>
          </a:p>
          <a:p>
            <a:pPr lvl="1"/>
            <a:r>
              <a:rPr lang="en-US" altLang="zh-CN" dirty="0"/>
              <a:t>NYC: collected in New York city, open dataset</a:t>
            </a:r>
          </a:p>
          <a:p>
            <a:pPr lvl="1"/>
            <a:endParaRPr lang="en-US" altLang="zh-CN" dirty="0"/>
          </a:p>
          <a:p>
            <a:r>
              <a:rPr lang="en-US" altLang="zh-CN" dirty="0"/>
              <a:t>Baseline:</a:t>
            </a:r>
          </a:p>
          <a:p>
            <a:pPr lvl="1"/>
            <a:r>
              <a:rPr lang="en-US" altLang="zh-CN" dirty="0" err="1"/>
              <a:t>tshare</a:t>
            </a:r>
            <a:r>
              <a:rPr lang="en-US" altLang="zh-CN" dirty="0"/>
              <a:t>: [ICDE’13]</a:t>
            </a:r>
          </a:p>
          <a:p>
            <a:pPr lvl="1"/>
            <a:r>
              <a:rPr lang="en-US" altLang="zh-CN" dirty="0"/>
              <a:t>kinetic: [VLDB’14, ICDE’17, ICDE’18]</a:t>
            </a:r>
          </a:p>
          <a:p>
            <a:pPr lvl="1"/>
            <a:r>
              <a:rPr lang="en-US" altLang="zh-CN" dirty="0"/>
              <a:t>batch: a batch-base method from [PNAS’17]</a:t>
            </a:r>
          </a:p>
          <a:p>
            <a:pPr lvl="1"/>
            <a:r>
              <a:rPr lang="en-US" altLang="zh-CN" dirty="0" err="1"/>
              <a:t>GreedyDP</a:t>
            </a:r>
            <a:r>
              <a:rPr lang="en-US" altLang="zh-CN" dirty="0"/>
              <a:t>: our method without pruning</a:t>
            </a:r>
          </a:p>
          <a:p>
            <a:pPr lvl="1"/>
            <a:r>
              <a:rPr lang="en-US" altLang="zh-CN" dirty="0" err="1"/>
              <a:t>pruneGreedyDP</a:t>
            </a:r>
            <a:r>
              <a:rPr lang="en-US" altLang="zh-CN" dirty="0"/>
              <a:t>: our method</a:t>
            </a:r>
            <a:endParaRPr lang="zh-CN" altLang="en-US" dirty="0"/>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36</a:t>
            </a:fld>
            <a:endParaRPr lang="en-US" altLang="ko-KR"/>
          </a:p>
        </p:txBody>
      </p:sp>
    </p:spTree>
    <p:extLst>
      <p:ext uri="{BB962C8B-B14F-4D97-AF65-F5344CB8AC3E}">
        <p14:creationId xmlns:p14="http://schemas.microsoft.com/office/powerpoint/2010/main" val="3905033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Experiment: Result</a:t>
            </a:r>
            <a:endParaRPr lang="zh-CN" altLang="en-US"/>
          </a:p>
        </p:txBody>
      </p:sp>
      <p:sp>
        <p:nvSpPr>
          <p:cNvPr id="3" name="内容占位符 2"/>
          <p:cNvSpPr>
            <a:spLocks noGrp="1"/>
          </p:cNvSpPr>
          <p:nvPr>
            <p:ph idx="1"/>
          </p:nvPr>
        </p:nvSpPr>
        <p:spPr/>
        <p:txBody>
          <a:bodyPr/>
          <a:lstStyle/>
          <a:p>
            <a:r>
              <a:rPr lang="en-US" altLang="zh-CN" dirty="0"/>
              <a:t>Unified cost</a:t>
            </a:r>
          </a:p>
          <a:p>
            <a:pPr lvl="1"/>
            <a:r>
              <a:rPr lang="en-US" altLang="zh-CN" dirty="0">
                <a:solidFill>
                  <a:srgbClr val="FF0000"/>
                </a:solidFill>
              </a:rPr>
              <a:t>1.2x to 12.8x </a:t>
            </a:r>
            <a:r>
              <a:rPr lang="en-US" altLang="zh-CN" dirty="0"/>
              <a:t>lower.</a:t>
            </a:r>
            <a:endParaRPr lang="zh-CN" altLang="en-US" dirty="0"/>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37</a:t>
            </a:fld>
            <a:endParaRPr lang="en-US" altLang="ko-KR"/>
          </a:p>
        </p:txBody>
      </p:sp>
      <p:pic>
        <p:nvPicPr>
          <p:cNvPr id="5" name="图片 4"/>
          <p:cNvPicPr>
            <a:picLocks noChangeAspect="1"/>
          </p:cNvPicPr>
          <p:nvPr/>
        </p:nvPicPr>
        <p:blipFill>
          <a:blip r:embed="rId3"/>
          <a:stretch>
            <a:fillRect/>
          </a:stretch>
        </p:blipFill>
        <p:spPr>
          <a:xfrm>
            <a:off x="495300" y="2348880"/>
            <a:ext cx="8153400" cy="3505200"/>
          </a:xfrm>
          <a:prstGeom prst="rect">
            <a:avLst/>
          </a:prstGeom>
        </p:spPr>
      </p:pic>
      <p:grpSp>
        <p:nvGrpSpPr>
          <p:cNvPr id="13" name="组合 12"/>
          <p:cNvGrpSpPr/>
          <p:nvPr/>
        </p:nvGrpSpPr>
        <p:grpSpPr>
          <a:xfrm>
            <a:off x="3347864" y="3573016"/>
            <a:ext cx="864096" cy="1080120"/>
            <a:chOff x="3347864" y="3573016"/>
            <a:chExt cx="864096" cy="1080120"/>
          </a:xfrm>
        </p:grpSpPr>
        <p:cxnSp>
          <p:nvCxnSpPr>
            <p:cNvPr id="7" name="直接箭头连接符 6"/>
            <p:cNvCxnSpPr/>
            <p:nvPr/>
          </p:nvCxnSpPr>
          <p:spPr bwMode="auto">
            <a:xfrm>
              <a:off x="3347864" y="3573016"/>
              <a:ext cx="0" cy="1080120"/>
            </a:xfrm>
            <a:prstGeom prst="straightConnector1">
              <a:avLst/>
            </a:prstGeom>
            <a:solidFill>
              <a:srgbClr val="C0C0C0">
                <a:alpha val="0"/>
              </a:srgbClr>
            </a:solidFill>
            <a:ln w="38100" cap="flat" cmpd="sng" algn="ctr">
              <a:solidFill>
                <a:srgbClr val="FF0000"/>
              </a:solidFill>
              <a:prstDash val="solid"/>
              <a:round/>
              <a:headEnd type="triangle" w="med" len="med"/>
              <a:tailEnd type="triangle" w="med" len="med"/>
            </a:ln>
            <a:effectLst/>
          </p:spPr>
        </p:cxnSp>
        <p:sp>
          <p:nvSpPr>
            <p:cNvPr id="8" name="文本框 7"/>
            <p:cNvSpPr txBox="1"/>
            <p:nvPr/>
          </p:nvSpPr>
          <p:spPr>
            <a:xfrm>
              <a:off x="3347864" y="3959187"/>
              <a:ext cx="864096" cy="400110"/>
            </a:xfrm>
            <a:prstGeom prst="rect">
              <a:avLst/>
            </a:prstGeom>
            <a:noFill/>
          </p:spPr>
          <p:txBody>
            <a:bodyPr wrap="square" rtlCol="0">
              <a:spAutoFit/>
            </a:bodyPr>
            <a:lstStyle/>
            <a:p>
              <a:r>
                <a:rPr lang="en-US" altLang="zh-CN" sz="2000">
                  <a:solidFill>
                    <a:srgbClr val="FF0000"/>
                  </a:solidFill>
                </a:rPr>
                <a:t>9.33x</a:t>
              </a:r>
              <a:endParaRPr lang="zh-CN" altLang="en-US" sz="2000">
                <a:solidFill>
                  <a:srgbClr val="FF0000"/>
                </a:solidFill>
              </a:endParaRPr>
            </a:p>
          </p:txBody>
        </p:sp>
      </p:grpSp>
      <p:grpSp>
        <p:nvGrpSpPr>
          <p:cNvPr id="12" name="组合 11"/>
          <p:cNvGrpSpPr/>
          <p:nvPr/>
        </p:nvGrpSpPr>
        <p:grpSpPr>
          <a:xfrm>
            <a:off x="5652120" y="3279177"/>
            <a:ext cx="917725" cy="545731"/>
            <a:chOff x="5652120" y="3279177"/>
            <a:chExt cx="917725" cy="545731"/>
          </a:xfrm>
        </p:grpSpPr>
        <p:cxnSp>
          <p:nvCxnSpPr>
            <p:cNvPr id="9" name="直接箭头连接符 8"/>
            <p:cNvCxnSpPr/>
            <p:nvPr/>
          </p:nvCxnSpPr>
          <p:spPr bwMode="auto">
            <a:xfrm>
              <a:off x="5652120" y="3279177"/>
              <a:ext cx="0" cy="545731"/>
            </a:xfrm>
            <a:prstGeom prst="straightConnector1">
              <a:avLst/>
            </a:prstGeom>
            <a:solidFill>
              <a:srgbClr val="C0C0C0">
                <a:alpha val="0"/>
              </a:srgbClr>
            </a:solidFill>
            <a:ln w="38100" cap="flat" cmpd="sng" algn="ctr">
              <a:solidFill>
                <a:srgbClr val="FF0000"/>
              </a:solidFill>
              <a:prstDash val="solid"/>
              <a:round/>
              <a:headEnd type="triangle" w="med" len="med"/>
              <a:tailEnd type="triangle" w="med" len="med"/>
            </a:ln>
            <a:effectLst/>
          </p:spPr>
        </p:cxnSp>
        <p:sp>
          <p:nvSpPr>
            <p:cNvPr id="10" name="文本框 9"/>
            <p:cNvSpPr txBox="1"/>
            <p:nvPr/>
          </p:nvSpPr>
          <p:spPr>
            <a:xfrm>
              <a:off x="5705749" y="3372961"/>
              <a:ext cx="864096" cy="400110"/>
            </a:xfrm>
            <a:prstGeom prst="rect">
              <a:avLst/>
            </a:prstGeom>
            <a:noFill/>
          </p:spPr>
          <p:txBody>
            <a:bodyPr wrap="square" rtlCol="0">
              <a:spAutoFit/>
            </a:bodyPr>
            <a:lstStyle/>
            <a:p>
              <a:r>
                <a:rPr lang="en-US" altLang="zh-CN" sz="2000">
                  <a:solidFill>
                    <a:srgbClr val="FF0000"/>
                  </a:solidFill>
                </a:rPr>
                <a:t>1.23x</a:t>
              </a:r>
              <a:endParaRPr lang="zh-CN" altLang="en-US" sz="2000">
                <a:solidFill>
                  <a:srgbClr val="FF0000"/>
                </a:solidFill>
              </a:endParaRPr>
            </a:p>
          </p:txBody>
        </p:sp>
      </p:grpSp>
      <p:pic>
        <p:nvPicPr>
          <p:cNvPr id="6" name="图片 5">
            <a:extLst>
              <a:ext uri="{FF2B5EF4-FFF2-40B4-BE49-F238E27FC236}">
                <a16:creationId xmlns:a16="http://schemas.microsoft.com/office/drawing/2014/main" id="{26DC756F-698A-4C68-9A0C-34B177A7F726}"/>
              </a:ext>
            </a:extLst>
          </p:cNvPr>
          <p:cNvPicPr>
            <a:picLocks noChangeAspect="1"/>
          </p:cNvPicPr>
          <p:nvPr/>
        </p:nvPicPr>
        <p:blipFill>
          <a:blip r:embed="rId4"/>
          <a:stretch>
            <a:fillRect/>
          </a:stretch>
        </p:blipFill>
        <p:spPr>
          <a:xfrm>
            <a:off x="5436094" y="0"/>
            <a:ext cx="3343139" cy="2124000"/>
          </a:xfrm>
          <a:prstGeom prst="rect">
            <a:avLst/>
          </a:prstGeom>
        </p:spPr>
      </p:pic>
      <p:grpSp>
        <p:nvGrpSpPr>
          <p:cNvPr id="19" name="组合 18">
            <a:extLst>
              <a:ext uri="{FF2B5EF4-FFF2-40B4-BE49-F238E27FC236}">
                <a16:creationId xmlns:a16="http://schemas.microsoft.com/office/drawing/2014/main" id="{7AF81819-664E-4DF9-9A0B-15D14F9CC39A}"/>
              </a:ext>
            </a:extLst>
          </p:cNvPr>
          <p:cNvGrpSpPr/>
          <p:nvPr/>
        </p:nvGrpSpPr>
        <p:grpSpPr>
          <a:xfrm>
            <a:off x="8114620" y="1964332"/>
            <a:ext cx="991280" cy="607964"/>
            <a:chOff x="7028688" y="1950330"/>
            <a:chExt cx="991280" cy="607964"/>
          </a:xfrm>
        </p:grpSpPr>
        <p:cxnSp>
          <p:nvCxnSpPr>
            <p:cNvPr id="20" name="直接箭头连接符 19">
              <a:extLst>
                <a:ext uri="{FF2B5EF4-FFF2-40B4-BE49-F238E27FC236}">
                  <a16:creationId xmlns:a16="http://schemas.microsoft.com/office/drawing/2014/main" id="{D3781064-995E-4445-B8A0-18CB39F3E49E}"/>
                </a:ext>
              </a:extLst>
            </p:cNvPr>
            <p:cNvCxnSpPr>
              <a:cxnSpLocks/>
            </p:cNvCxnSpPr>
            <p:nvPr/>
          </p:nvCxnSpPr>
          <p:spPr bwMode="auto">
            <a:xfrm>
              <a:off x="7236296" y="1950330"/>
              <a:ext cx="288032" cy="180020"/>
            </a:xfrm>
            <a:prstGeom prst="straightConnector1">
              <a:avLst/>
            </a:prstGeom>
            <a:solidFill>
              <a:srgbClr val="C0C0C0">
                <a:alpha val="0"/>
              </a:srgbClr>
            </a:solidFill>
            <a:ln w="76200" cap="flat" cmpd="sng" algn="ctr">
              <a:solidFill>
                <a:schemeClr val="tx1"/>
              </a:solidFill>
              <a:prstDash val="solid"/>
              <a:round/>
              <a:headEnd type="triangle" w="med" len="med"/>
              <a:tailEnd type="none" w="med" len="med"/>
            </a:ln>
            <a:effectLst/>
          </p:spPr>
        </p:cxnSp>
        <p:sp>
          <p:nvSpPr>
            <p:cNvPr id="21" name="文本框 20">
              <a:extLst>
                <a:ext uri="{FF2B5EF4-FFF2-40B4-BE49-F238E27FC236}">
                  <a16:creationId xmlns:a16="http://schemas.microsoft.com/office/drawing/2014/main" id="{0180BD5F-1ED0-4256-8148-99D0B7FFD7E6}"/>
                </a:ext>
              </a:extLst>
            </p:cNvPr>
            <p:cNvSpPr txBox="1"/>
            <p:nvPr/>
          </p:nvSpPr>
          <p:spPr>
            <a:xfrm>
              <a:off x="7028688" y="2035074"/>
              <a:ext cx="991280" cy="523220"/>
            </a:xfrm>
            <a:prstGeom prst="rect">
              <a:avLst/>
            </a:prstGeom>
            <a:noFill/>
          </p:spPr>
          <p:txBody>
            <a:bodyPr wrap="square" rtlCol="0">
              <a:spAutoFit/>
            </a:bodyPr>
            <a:lstStyle/>
            <a:p>
              <a:pPr algn="ctr"/>
              <a:r>
                <a:rPr lang="en-US" altLang="zh-CN" sz="2800" dirty="0">
                  <a:solidFill>
                    <a:srgbClr val="FF0000"/>
                  </a:solidFill>
                </a:rPr>
                <a:t>ours</a:t>
              </a:r>
              <a:endParaRPr lang="zh-CN" altLang="en-US" sz="2800" dirty="0">
                <a:solidFill>
                  <a:srgbClr val="FF0000"/>
                </a:solidFill>
              </a:endParaRPr>
            </a:p>
          </p:txBody>
        </p:sp>
      </p:grpSp>
    </p:spTree>
    <p:extLst>
      <p:ext uri="{BB962C8B-B14F-4D97-AF65-F5344CB8AC3E}">
        <p14:creationId xmlns:p14="http://schemas.microsoft.com/office/powerpoint/2010/main" val="515754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Experiment: Result</a:t>
            </a:r>
            <a:endParaRPr lang="zh-CN" altLang="en-US"/>
          </a:p>
        </p:txBody>
      </p:sp>
      <p:sp>
        <p:nvSpPr>
          <p:cNvPr id="3" name="内容占位符 2"/>
          <p:cNvSpPr>
            <a:spLocks noGrp="1"/>
          </p:cNvSpPr>
          <p:nvPr>
            <p:ph idx="1"/>
          </p:nvPr>
        </p:nvSpPr>
        <p:spPr>
          <a:xfrm>
            <a:off x="457200" y="980728"/>
            <a:ext cx="5086234" cy="5688360"/>
          </a:xfrm>
        </p:spPr>
        <p:txBody>
          <a:bodyPr/>
          <a:lstStyle/>
          <a:p>
            <a:r>
              <a:rPr lang="en-US" altLang="zh-CN" dirty="0"/>
              <a:t>Served Rate: percentage of served requests</a:t>
            </a:r>
          </a:p>
          <a:p>
            <a:pPr lvl="1"/>
            <a:r>
              <a:rPr lang="en-US" altLang="zh-CN" dirty="0">
                <a:solidFill>
                  <a:srgbClr val="FF0000"/>
                </a:solidFill>
              </a:rPr>
              <a:t>9%</a:t>
            </a:r>
            <a:r>
              <a:rPr lang="en-US" altLang="zh-CN" dirty="0"/>
              <a:t> higher.</a:t>
            </a:r>
            <a:endParaRPr lang="zh-CN" altLang="en-US" dirty="0"/>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38</a:t>
            </a:fld>
            <a:endParaRPr lang="en-US" altLang="ko-KR"/>
          </a:p>
        </p:txBody>
      </p:sp>
      <p:pic>
        <p:nvPicPr>
          <p:cNvPr id="6" name="图片 5"/>
          <p:cNvPicPr>
            <a:picLocks noChangeAspect="1"/>
          </p:cNvPicPr>
          <p:nvPr/>
        </p:nvPicPr>
        <p:blipFill>
          <a:blip r:embed="rId3"/>
          <a:stretch>
            <a:fillRect/>
          </a:stretch>
        </p:blipFill>
        <p:spPr>
          <a:xfrm>
            <a:off x="457200" y="2533237"/>
            <a:ext cx="8096250" cy="3238500"/>
          </a:xfrm>
          <a:prstGeom prst="rect">
            <a:avLst/>
          </a:prstGeom>
        </p:spPr>
      </p:pic>
      <p:grpSp>
        <p:nvGrpSpPr>
          <p:cNvPr id="8" name="组合 7"/>
          <p:cNvGrpSpPr/>
          <p:nvPr/>
        </p:nvGrpSpPr>
        <p:grpSpPr>
          <a:xfrm>
            <a:off x="3674764" y="2719388"/>
            <a:ext cx="969243" cy="1213668"/>
            <a:chOff x="3347863" y="3573016"/>
            <a:chExt cx="969243" cy="1213668"/>
          </a:xfrm>
        </p:grpSpPr>
        <p:cxnSp>
          <p:nvCxnSpPr>
            <p:cNvPr id="9" name="直接箭头连接符 8"/>
            <p:cNvCxnSpPr/>
            <p:nvPr/>
          </p:nvCxnSpPr>
          <p:spPr bwMode="auto">
            <a:xfrm>
              <a:off x="3347864" y="3573016"/>
              <a:ext cx="0" cy="1213668"/>
            </a:xfrm>
            <a:prstGeom prst="straightConnector1">
              <a:avLst/>
            </a:prstGeom>
            <a:solidFill>
              <a:srgbClr val="C0C0C0">
                <a:alpha val="0"/>
              </a:srgbClr>
            </a:solidFill>
            <a:ln w="38100" cap="flat" cmpd="sng" algn="ctr">
              <a:solidFill>
                <a:srgbClr val="FF0000"/>
              </a:solidFill>
              <a:prstDash val="solid"/>
              <a:round/>
              <a:headEnd type="triangle" w="med" len="med"/>
              <a:tailEnd type="triangle" w="med" len="med"/>
            </a:ln>
            <a:effectLst/>
          </p:spPr>
        </p:cxnSp>
        <p:sp>
          <p:nvSpPr>
            <p:cNvPr id="10" name="文本框 9"/>
            <p:cNvSpPr txBox="1"/>
            <p:nvPr/>
          </p:nvSpPr>
          <p:spPr>
            <a:xfrm>
              <a:off x="3347863" y="3959187"/>
              <a:ext cx="969243" cy="400110"/>
            </a:xfrm>
            <a:prstGeom prst="rect">
              <a:avLst/>
            </a:prstGeom>
            <a:noFill/>
          </p:spPr>
          <p:txBody>
            <a:bodyPr wrap="square" rtlCol="0">
              <a:spAutoFit/>
            </a:bodyPr>
            <a:lstStyle/>
            <a:p>
              <a:r>
                <a:rPr lang="en-US" altLang="zh-CN" sz="2000">
                  <a:solidFill>
                    <a:srgbClr val="FF0000"/>
                  </a:solidFill>
                </a:rPr>
                <a:t>59.3%</a:t>
              </a:r>
              <a:endParaRPr lang="zh-CN" altLang="en-US" sz="2000">
                <a:solidFill>
                  <a:srgbClr val="FF0000"/>
                </a:solidFill>
              </a:endParaRPr>
            </a:p>
          </p:txBody>
        </p:sp>
      </p:grpSp>
      <p:grpSp>
        <p:nvGrpSpPr>
          <p:cNvPr id="11" name="组合 10"/>
          <p:cNvGrpSpPr/>
          <p:nvPr/>
        </p:nvGrpSpPr>
        <p:grpSpPr>
          <a:xfrm>
            <a:off x="5719252" y="3394181"/>
            <a:ext cx="864096" cy="451047"/>
            <a:chOff x="5641131" y="3299497"/>
            <a:chExt cx="864096" cy="451047"/>
          </a:xfrm>
        </p:grpSpPr>
        <p:cxnSp>
          <p:nvCxnSpPr>
            <p:cNvPr id="12" name="直接箭头连接符 11"/>
            <p:cNvCxnSpPr/>
            <p:nvPr/>
          </p:nvCxnSpPr>
          <p:spPr bwMode="auto">
            <a:xfrm flipH="1">
              <a:off x="5646007" y="3299497"/>
              <a:ext cx="6113" cy="451047"/>
            </a:xfrm>
            <a:prstGeom prst="straightConnector1">
              <a:avLst/>
            </a:prstGeom>
            <a:solidFill>
              <a:srgbClr val="C0C0C0">
                <a:alpha val="0"/>
              </a:srgbClr>
            </a:solidFill>
            <a:ln w="38100" cap="flat" cmpd="sng" algn="ctr">
              <a:solidFill>
                <a:srgbClr val="FF0000"/>
              </a:solidFill>
              <a:prstDash val="solid"/>
              <a:round/>
              <a:headEnd type="triangle" w="med" len="med"/>
              <a:tailEnd type="triangle" w="med" len="med"/>
            </a:ln>
            <a:effectLst/>
          </p:spPr>
        </p:cxnSp>
        <p:sp>
          <p:nvSpPr>
            <p:cNvPr id="13" name="文本框 12"/>
            <p:cNvSpPr txBox="1"/>
            <p:nvPr/>
          </p:nvSpPr>
          <p:spPr>
            <a:xfrm>
              <a:off x="5641131" y="3330446"/>
              <a:ext cx="864096" cy="400110"/>
            </a:xfrm>
            <a:prstGeom prst="rect">
              <a:avLst/>
            </a:prstGeom>
            <a:noFill/>
          </p:spPr>
          <p:txBody>
            <a:bodyPr wrap="square" rtlCol="0">
              <a:spAutoFit/>
            </a:bodyPr>
            <a:lstStyle/>
            <a:p>
              <a:r>
                <a:rPr lang="en-US" altLang="zh-CN" sz="2000">
                  <a:solidFill>
                    <a:srgbClr val="FF0000"/>
                  </a:solidFill>
                </a:rPr>
                <a:t>9.1%</a:t>
              </a:r>
              <a:endParaRPr lang="zh-CN" altLang="en-US" sz="2000">
                <a:solidFill>
                  <a:srgbClr val="FF0000"/>
                </a:solidFill>
              </a:endParaRPr>
            </a:p>
          </p:txBody>
        </p:sp>
      </p:grpSp>
      <p:pic>
        <p:nvPicPr>
          <p:cNvPr id="15" name="图片 14">
            <a:extLst>
              <a:ext uri="{FF2B5EF4-FFF2-40B4-BE49-F238E27FC236}">
                <a16:creationId xmlns:a16="http://schemas.microsoft.com/office/drawing/2014/main" id="{04FBD422-2AF1-4FDE-A405-7C37ECD476B6}"/>
              </a:ext>
            </a:extLst>
          </p:cNvPr>
          <p:cNvPicPr>
            <a:picLocks noChangeAspect="1"/>
          </p:cNvPicPr>
          <p:nvPr/>
        </p:nvPicPr>
        <p:blipFill>
          <a:blip r:embed="rId4"/>
          <a:stretch>
            <a:fillRect/>
          </a:stretch>
        </p:blipFill>
        <p:spPr>
          <a:xfrm>
            <a:off x="5436094" y="0"/>
            <a:ext cx="3343139" cy="2124000"/>
          </a:xfrm>
          <a:prstGeom prst="rect">
            <a:avLst/>
          </a:prstGeom>
        </p:spPr>
      </p:pic>
      <p:grpSp>
        <p:nvGrpSpPr>
          <p:cNvPr id="18" name="组合 17">
            <a:extLst>
              <a:ext uri="{FF2B5EF4-FFF2-40B4-BE49-F238E27FC236}">
                <a16:creationId xmlns:a16="http://schemas.microsoft.com/office/drawing/2014/main" id="{D3500E37-DDCF-469A-A17E-75D62BABE49B}"/>
              </a:ext>
            </a:extLst>
          </p:cNvPr>
          <p:cNvGrpSpPr/>
          <p:nvPr/>
        </p:nvGrpSpPr>
        <p:grpSpPr>
          <a:xfrm>
            <a:off x="8114620" y="1964332"/>
            <a:ext cx="991280" cy="607964"/>
            <a:chOff x="7028688" y="1950330"/>
            <a:chExt cx="991280" cy="607964"/>
          </a:xfrm>
        </p:grpSpPr>
        <p:cxnSp>
          <p:nvCxnSpPr>
            <p:cNvPr id="19" name="直接箭头连接符 18">
              <a:extLst>
                <a:ext uri="{FF2B5EF4-FFF2-40B4-BE49-F238E27FC236}">
                  <a16:creationId xmlns:a16="http://schemas.microsoft.com/office/drawing/2014/main" id="{62BF5ABA-29A9-44D1-84C4-A90E450E382E}"/>
                </a:ext>
              </a:extLst>
            </p:cNvPr>
            <p:cNvCxnSpPr>
              <a:cxnSpLocks/>
            </p:cNvCxnSpPr>
            <p:nvPr/>
          </p:nvCxnSpPr>
          <p:spPr bwMode="auto">
            <a:xfrm>
              <a:off x="7236296" y="1950330"/>
              <a:ext cx="288032" cy="180020"/>
            </a:xfrm>
            <a:prstGeom prst="straightConnector1">
              <a:avLst/>
            </a:prstGeom>
            <a:solidFill>
              <a:srgbClr val="C0C0C0">
                <a:alpha val="0"/>
              </a:srgbClr>
            </a:solidFill>
            <a:ln w="76200" cap="flat" cmpd="sng" algn="ctr">
              <a:solidFill>
                <a:schemeClr val="tx1"/>
              </a:solidFill>
              <a:prstDash val="solid"/>
              <a:round/>
              <a:headEnd type="triangle" w="med" len="med"/>
              <a:tailEnd type="none" w="med" len="med"/>
            </a:ln>
            <a:effectLst/>
          </p:spPr>
        </p:cxnSp>
        <p:sp>
          <p:nvSpPr>
            <p:cNvPr id="20" name="文本框 19">
              <a:extLst>
                <a:ext uri="{FF2B5EF4-FFF2-40B4-BE49-F238E27FC236}">
                  <a16:creationId xmlns:a16="http://schemas.microsoft.com/office/drawing/2014/main" id="{9599432D-6B7C-4A01-90F9-0DBEE6169FD9}"/>
                </a:ext>
              </a:extLst>
            </p:cNvPr>
            <p:cNvSpPr txBox="1"/>
            <p:nvPr/>
          </p:nvSpPr>
          <p:spPr>
            <a:xfrm>
              <a:off x="7028688" y="2035074"/>
              <a:ext cx="991280" cy="523220"/>
            </a:xfrm>
            <a:prstGeom prst="rect">
              <a:avLst/>
            </a:prstGeom>
            <a:noFill/>
          </p:spPr>
          <p:txBody>
            <a:bodyPr wrap="square" rtlCol="0">
              <a:spAutoFit/>
            </a:bodyPr>
            <a:lstStyle/>
            <a:p>
              <a:pPr algn="ctr"/>
              <a:r>
                <a:rPr lang="en-US" altLang="zh-CN" sz="2800" dirty="0">
                  <a:solidFill>
                    <a:srgbClr val="FF0000"/>
                  </a:solidFill>
                </a:rPr>
                <a:t>ours</a:t>
              </a:r>
              <a:endParaRPr lang="zh-CN" altLang="en-US" sz="2800" dirty="0">
                <a:solidFill>
                  <a:srgbClr val="FF0000"/>
                </a:solidFill>
              </a:endParaRPr>
            </a:p>
          </p:txBody>
        </p:sp>
      </p:grpSp>
    </p:spTree>
    <p:extLst>
      <p:ext uri="{BB962C8B-B14F-4D97-AF65-F5344CB8AC3E}">
        <p14:creationId xmlns:p14="http://schemas.microsoft.com/office/powerpoint/2010/main" val="4273314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Experiment: Result</a:t>
            </a:r>
            <a:endParaRPr lang="zh-CN" altLang="en-US"/>
          </a:p>
        </p:txBody>
      </p:sp>
      <p:sp>
        <p:nvSpPr>
          <p:cNvPr id="3" name="内容占位符 2"/>
          <p:cNvSpPr>
            <a:spLocks noGrp="1"/>
          </p:cNvSpPr>
          <p:nvPr>
            <p:ph idx="1"/>
          </p:nvPr>
        </p:nvSpPr>
        <p:spPr>
          <a:xfrm>
            <a:off x="457200" y="980728"/>
            <a:ext cx="7427168" cy="5688360"/>
          </a:xfrm>
        </p:spPr>
        <p:txBody>
          <a:bodyPr/>
          <a:lstStyle/>
          <a:p>
            <a:r>
              <a:rPr lang="en-US" altLang="zh-CN" dirty="0"/>
              <a:t>Response time:</a:t>
            </a:r>
          </a:p>
          <a:p>
            <a:pPr lvl="1"/>
            <a:r>
              <a:rPr lang="en-US" altLang="zh-CN" dirty="0">
                <a:solidFill>
                  <a:srgbClr val="FF0000"/>
                </a:solidFill>
              </a:rPr>
              <a:t>2.62x to 20.72x </a:t>
            </a:r>
            <a:r>
              <a:rPr lang="en-US" altLang="zh-CN" dirty="0"/>
              <a:t>faster.</a:t>
            </a:r>
          </a:p>
          <a:p>
            <a:pPr lvl="1"/>
            <a:r>
              <a:rPr lang="en-US" altLang="zh-CN" dirty="0"/>
              <a:t>Pruning makes our method </a:t>
            </a:r>
            <a:r>
              <a:rPr lang="en-US" altLang="zh-CN" dirty="0">
                <a:solidFill>
                  <a:srgbClr val="FF0000"/>
                </a:solidFill>
              </a:rPr>
              <a:t>2.76x</a:t>
            </a:r>
            <a:r>
              <a:rPr lang="en-US" altLang="zh-CN" dirty="0"/>
              <a:t> faster</a:t>
            </a:r>
            <a:endParaRPr lang="zh-CN" altLang="en-US" dirty="0"/>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39</a:t>
            </a:fld>
            <a:endParaRPr lang="en-US" altLang="ko-KR"/>
          </a:p>
        </p:txBody>
      </p:sp>
      <p:pic>
        <p:nvPicPr>
          <p:cNvPr id="5" name="图片 4"/>
          <p:cNvPicPr>
            <a:picLocks noChangeAspect="1"/>
          </p:cNvPicPr>
          <p:nvPr/>
        </p:nvPicPr>
        <p:blipFill>
          <a:blip r:embed="rId3"/>
          <a:stretch>
            <a:fillRect/>
          </a:stretch>
        </p:blipFill>
        <p:spPr>
          <a:xfrm>
            <a:off x="460152" y="2564904"/>
            <a:ext cx="8248650" cy="3200400"/>
          </a:xfrm>
          <a:prstGeom prst="rect">
            <a:avLst/>
          </a:prstGeom>
        </p:spPr>
      </p:pic>
      <p:sp>
        <p:nvSpPr>
          <p:cNvPr id="7" name="矩形标注 6"/>
          <p:cNvSpPr/>
          <p:nvPr/>
        </p:nvSpPr>
        <p:spPr bwMode="auto">
          <a:xfrm>
            <a:off x="3419872" y="3140968"/>
            <a:ext cx="4392488" cy="576064"/>
          </a:xfrm>
          <a:prstGeom prst="wedgeRectCallout">
            <a:avLst>
              <a:gd name="adj1" fmla="val -5146"/>
              <a:gd name="adj2" fmla="val 82489"/>
            </a:avLst>
          </a:prstGeom>
          <a:solidFill>
            <a:srgbClr val="FFC000"/>
          </a:solidFill>
          <a:ln>
            <a:solidFill>
              <a:srgbClr val="FFC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Arial Unicode MS" pitchFamily="50" charset="-127"/>
                <a:cs typeface="Arial Unicode MS" pitchFamily="50" charset="-127"/>
              </a:rPr>
              <a:t>Kinetic can</a:t>
            </a:r>
            <a:r>
              <a:rPr kumimoji="0" lang="en-US" altLang="zh-CN" sz="2000" b="1" i="0" u="none" strike="noStrike" cap="none" normalizeH="0">
                <a:ln>
                  <a:noFill/>
                </a:ln>
                <a:solidFill>
                  <a:schemeClr val="tx1"/>
                </a:solidFill>
                <a:effectLst/>
                <a:latin typeface="Arial" charset="0"/>
                <a:ea typeface="Arial Unicode MS" pitchFamily="50" charset="-127"/>
                <a:cs typeface="Arial Unicode MS" pitchFamily="50" charset="-127"/>
              </a:rPr>
              <a:t> not finish in 24 hours.</a:t>
            </a:r>
            <a:endParaRPr kumimoji="0" lang="zh-CN" altLang="en-US" sz="20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9" name="矩形标注 8"/>
          <p:cNvSpPr/>
          <p:nvPr/>
        </p:nvSpPr>
        <p:spPr bwMode="auto">
          <a:xfrm>
            <a:off x="755576" y="5013176"/>
            <a:ext cx="7953226" cy="576064"/>
          </a:xfrm>
          <a:prstGeom prst="wedgeRectCallout">
            <a:avLst>
              <a:gd name="adj1" fmla="val 29671"/>
              <a:gd name="adj2" fmla="val -78007"/>
            </a:avLst>
          </a:prstGeom>
          <a:solidFill>
            <a:srgbClr val="FFC000"/>
          </a:solidFill>
          <a:ln>
            <a:solidFill>
              <a:srgbClr val="FFC000"/>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Arial Unicode MS" pitchFamily="50" charset="-127"/>
                <a:cs typeface="Arial Unicode MS" pitchFamily="50" charset="-127"/>
              </a:rPr>
              <a:t>Pruning saves 22.26~45.16 billion shortest</a:t>
            </a:r>
            <a:r>
              <a:rPr kumimoji="0" lang="en-US" altLang="zh-CN" sz="2000" b="1" i="0" u="none" strike="noStrike" cap="none" normalizeH="0">
                <a:ln>
                  <a:noFill/>
                </a:ln>
                <a:solidFill>
                  <a:schemeClr val="tx1"/>
                </a:solidFill>
                <a:effectLst/>
                <a:latin typeface="Arial" charset="0"/>
                <a:ea typeface="Arial Unicode MS" pitchFamily="50" charset="-127"/>
                <a:cs typeface="Arial Unicode MS" pitchFamily="50" charset="-127"/>
              </a:rPr>
              <a:t> distance query.</a:t>
            </a:r>
            <a:endParaRPr kumimoji="0" lang="zh-CN" altLang="en-US" sz="20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10" name="组合 9"/>
          <p:cNvGrpSpPr/>
          <p:nvPr/>
        </p:nvGrpSpPr>
        <p:grpSpPr>
          <a:xfrm>
            <a:off x="3059832" y="2996952"/>
            <a:ext cx="982057" cy="1702537"/>
            <a:chOff x="3347863" y="3084147"/>
            <a:chExt cx="982057" cy="1702537"/>
          </a:xfrm>
        </p:grpSpPr>
        <p:cxnSp>
          <p:nvCxnSpPr>
            <p:cNvPr id="11" name="直接箭头连接符 10"/>
            <p:cNvCxnSpPr/>
            <p:nvPr/>
          </p:nvCxnSpPr>
          <p:spPr bwMode="auto">
            <a:xfrm>
              <a:off x="3347863" y="3084147"/>
              <a:ext cx="1" cy="1702537"/>
            </a:xfrm>
            <a:prstGeom prst="straightConnector1">
              <a:avLst/>
            </a:prstGeom>
            <a:solidFill>
              <a:srgbClr val="C0C0C0">
                <a:alpha val="0"/>
              </a:srgbClr>
            </a:solidFill>
            <a:ln w="38100" cap="flat" cmpd="sng" algn="ctr">
              <a:solidFill>
                <a:srgbClr val="FF0000"/>
              </a:solidFill>
              <a:prstDash val="solid"/>
              <a:round/>
              <a:headEnd type="triangle" w="med" len="med"/>
              <a:tailEnd type="triangle" w="med" len="med"/>
            </a:ln>
            <a:effectLst/>
          </p:spPr>
        </p:cxnSp>
        <p:sp>
          <p:nvSpPr>
            <p:cNvPr id="12" name="文本框 11"/>
            <p:cNvSpPr txBox="1"/>
            <p:nvPr/>
          </p:nvSpPr>
          <p:spPr>
            <a:xfrm>
              <a:off x="3360677" y="3743986"/>
              <a:ext cx="969243" cy="400110"/>
            </a:xfrm>
            <a:prstGeom prst="rect">
              <a:avLst/>
            </a:prstGeom>
            <a:noFill/>
          </p:spPr>
          <p:txBody>
            <a:bodyPr wrap="square" rtlCol="0">
              <a:spAutoFit/>
            </a:bodyPr>
            <a:lstStyle/>
            <a:p>
              <a:r>
                <a:rPr lang="en-US" altLang="zh-CN" sz="2000">
                  <a:solidFill>
                    <a:srgbClr val="FF0000"/>
                  </a:solidFill>
                </a:rPr>
                <a:t>22.6x</a:t>
              </a:r>
              <a:endParaRPr lang="zh-CN" altLang="en-US" sz="2000">
                <a:solidFill>
                  <a:srgbClr val="FF0000"/>
                </a:solidFill>
              </a:endParaRPr>
            </a:p>
          </p:txBody>
        </p:sp>
      </p:grpSp>
      <p:grpSp>
        <p:nvGrpSpPr>
          <p:cNvPr id="14" name="组合 13"/>
          <p:cNvGrpSpPr/>
          <p:nvPr/>
        </p:nvGrpSpPr>
        <p:grpSpPr>
          <a:xfrm>
            <a:off x="5616116" y="3903305"/>
            <a:ext cx="864096" cy="707302"/>
            <a:chOff x="5629979" y="3299497"/>
            <a:chExt cx="864096" cy="707302"/>
          </a:xfrm>
        </p:grpSpPr>
        <p:cxnSp>
          <p:nvCxnSpPr>
            <p:cNvPr id="15" name="直接箭头连接符 14"/>
            <p:cNvCxnSpPr/>
            <p:nvPr/>
          </p:nvCxnSpPr>
          <p:spPr bwMode="auto">
            <a:xfrm>
              <a:off x="5652121" y="3299497"/>
              <a:ext cx="7450" cy="707302"/>
            </a:xfrm>
            <a:prstGeom prst="straightConnector1">
              <a:avLst/>
            </a:prstGeom>
            <a:solidFill>
              <a:srgbClr val="C0C0C0">
                <a:alpha val="0"/>
              </a:srgbClr>
            </a:solidFill>
            <a:ln w="38100" cap="flat" cmpd="sng" algn="ctr">
              <a:solidFill>
                <a:srgbClr val="FF0000"/>
              </a:solidFill>
              <a:prstDash val="solid"/>
              <a:round/>
              <a:headEnd type="triangle" w="med" len="med"/>
              <a:tailEnd type="triangle" w="med" len="med"/>
            </a:ln>
            <a:effectLst/>
          </p:spPr>
        </p:cxnSp>
        <p:sp>
          <p:nvSpPr>
            <p:cNvPr id="16" name="文本框 15"/>
            <p:cNvSpPr txBox="1"/>
            <p:nvPr/>
          </p:nvSpPr>
          <p:spPr>
            <a:xfrm>
              <a:off x="5629979" y="3464661"/>
              <a:ext cx="864096" cy="400110"/>
            </a:xfrm>
            <a:prstGeom prst="rect">
              <a:avLst/>
            </a:prstGeom>
            <a:noFill/>
          </p:spPr>
          <p:txBody>
            <a:bodyPr wrap="square" rtlCol="0">
              <a:spAutoFit/>
            </a:bodyPr>
            <a:lstStyle/>
            <a:p>
              <a:r>
                <a:rPr lang="en-US" altLang="zh-CN" sz="2000">
                  <a:solidFill>
                    <a:srgbClr val="FF0000"/>
                  </a:solidFill>
                </a:rPr>
                <a:t>6.58x</a:t>
              </a:r>
              <a:endParaRPr lang="zh-CN" altLang="en-US" sz="2000">
                <a:solidFill>
                  <a:srgbClr val="FF0000"/>
                </a:solidFill>
              </a:endParaRPr>
            </a:p>
          </p:txBody>
        </p:sp>
      </p:grpSp>
      <p:grpSp>
        <p:nvGrpSpPr>
          <p:cNvPr id="17" name="组合 16">
            <a:extLst>
              <a:ext uri="{FF2B5EF4-FFF2-40B4-BE49-F238E27FC236}">
                <a16:creationId xmlns:a16="http://schemas.microsoft.com/office/drawing/2014/main" id="{57A9B7B0-DC8A-4E79-9ECB-2EA40F2A3360}"/>
              </a:ext>
            </a:extLst>
          </p:cNvPr>
          <p:cNvGrpSpPr/>
          <p:nvPr/>
        </p:nvGrpSpPr>
        <p:grpSpPr>
          <a:xfrm>
            <a:off x="7324691" y="4499434"/>
            <a:ext cx="864096" cy="400110"/>
            <a:chOff x="5646366" y="3194072"/>
            <a:chExt cx="864096" cy="400110"/>
          </a:xfrm>
        </p:grpSpPr>
        <p:cxnSp>
          <p:nvCxnSpPr>
            <p:cNvPr id="18" name="直接箭头连接符 17">
              <a:extLst>
                <a:ext uri="{FF2B5EF4-FFF2-40B4-BE49-F238E27FC236}">
                  <a16:creationId xmlns:a16="http://schemas.microsoft.com/office/drawing/2014/main" id="{B31F27D0-AACA-4330-A416-FAAD0B325466}"/>
                </a:ext>
              </a:extLst>
            </p:cNvPr>
            <p:cNvCxnSpPr>
              <a:cxnSpLocks/>
            </p:cNvCxnSpPr>
            <p:nvPr/>
          </p:nvCxnSpPr>
          <p:spPr bwMode="auto">
            <a:xfrm>
              <a:off x="5652121" y="3299497"/>
              <a:ext cx="0" cy="232253"/>
            </a:xfrm>
            <a:prstGeom prst="straightConnector1">
              <a:avLst/>
            </a:prstGeom>
            <a:solidFill>
              <a:srgbClr val="C0C0C0">
                <a:alpha val="0"/>
              </a:srgbClr>
            </a:solidFill>
            <a:ln w="38100" cap="flat" cmpd="sng" algn="ctr">
              <a:solidFill>
                <a:srgbClr val="FF0000"/>
              </a:solidFill>
              <a:prstDash val="solid"/>
              <a:round/>
              <a:headEnd type="triangle" w="med" len="med"/>
              <a:tailEnd type="triangle" w="med" len="med"/>
            </a:ln>
            <a:effectLst/>
          </p:spPr>
        </p:cxnSp>
        <p:sp>
          <p:nvSpPr>
            <p:cNvPr id="19" name="文本框 18">
              <a:extLst>
                <a:ext uri="{FF2B5EF4-FFF2-40B4-BE49-F238E27FC236}">
                  <a16:creationId xmlns:a16="http://schemas.microsoft.com/office/drawing/2014/main" id="{9C2A2008-C36A-4602-9DE0-C399BD3E18A5}"/>
                </a:ext>
              </a:extLst>
            </p:cNvPr>
            <p:cNvSpPr txBox="1"/>
            <p:nvPr/>
          </p:nvSpPr>
          <p:spPr>
            <a:xfrm>
              <a:off x="5646366" y="3194072"/>
              <a:ext cx="864096" cy="400110"/>
            </a:xfrm>
            <a:prstGeom prst="rect">
              <a:avLst/>
            </a:prstGeom>
            <a:noFill/>
          </p:spPr>
          <p:txBody>
            <a:bodyPr wrap="square" rtlCol="0">
              <a:spAutoFit/>
            </a:bodyPr>
            <a:lstStyle/>
            <a:p>
              <a:r>
                <a:rPr lang="en-US" altLang="zh-CN" sz="2000" dirty="0">
                  <a:solidFill>
                    <a:srgbClr val="FF0000"/>
                  </a:solidFill>
                </a:rPr>
                <a:t>2.76x</a:t>
              </a:r>
              <a:endParaRPr lang="zh-CN" altLang="en-US" sz="2000" dirty="0">
                <a:solidFill>
                  <a:srgbClr val="FF0000"/>
                </a:solidFill>
              </a:endParaRPr>
            </a:p>
          </p:txBody>
        </p:sp>
      </p:grpSp>
      <p:pic>
        <p:nvPicPr>
          <p:cNvPr id="21" name="图片 20">
            <a:extLst>
              <a:ext uri="{FF2B5EF4-FFF2-40B4-BE49-F238E27FC236}">
                <a16:creationId xmlns:a16="http://schemas.microsoft.com/office/drawing/2014/main" id="{6A2E9231-2D5C-4B3B-A127-CAEEE6058266}"/>
              </a:ext>
            </a:extLst>
          </p:cNvPr>
          <p:cNvPicPr>
            <a:picLocks noChangeAspect="1"/>
          </p:cNvPicPr>
          <p:nvPr/>
        </p:nvPicPr>
        <p:blipFill>
          <a:blip r:embed="rId4"/>
          <a:stretch>
            <a:fillRect/>
          </a:stretch>
        </p:blipFill>
        <p:spPr>
          <a:xfrm>
            <a:off x="5436094" y="0"/>
            <a:ext cx="3343139" cy="2124000"/>
          </a:xfrm>
          <a:prstGeom prst="rect">
            <a:avLst/>
          </a:prstGeom>
        </p:spPr>
      </p:pic>
      <p:grpSp>
        <p:nvGrpSpPr>
          <p:cNvPr id="20" name="组合 19">
            <a:extLst>
              <a:ext uri="{FF2B5EF4-FFF2-40B4-BE49-F238E27FC236}">
                <a16:creationId xmlns:a16="http://schemas.microsoft.com/office/drawing/2014/main" id="{0B6D8741-5673-434F-9366-7C63EF6AC6C3}"/>
              </a:ext>
            </a:extLst>
          </p:cNvPr>
          <p:cNvGrpSpPr/>
          <p:nvPr/>
        </p:nvGrpSpPr>
        <p:grpSpPr>
          <a:xfrm>
            <a:off x="8114620" y="1964332"/>
            <a:ext cx="991280" cy="607964"/>
            <a:chOff x="7028688" y="1950330"/>
            <a:chExt cx="991280" cy="607964"/>
          </a:xfrm>
        </p:grpSpPr>
        <p:cxnSp>
          <p:nvCxnSpPr>
            <p:cNvPr id="22" name="直接箭头连接符 21">
              <a:extLst>
                <a:ext uri="{FF2B5EF4-FFF2-40B4-BE49-F238E27FC236}">
                  <a16:creationId xmlns:a16="http://schemas.microsoft.com/office/drawing/2014/main" id="{923C1DAD-3C20-4CBC-A935-B88241D15DED}"/>
                </a:ext>
              </a:extLst>
            </p:cNvPr>
            <p:cNvCxnSpPr>
              <a:cxnSpLocks/>
            </p:cNvCxnSpPr>
            <p:nvPr/>
          </p:nvCxnSpPr>
          <p:spPr bwMode="auto">
            <a:xfrm>
              <a:off x="7236296" y="1950330"/>
              <a:ext cx="288032" cy="180020"/>
            </a:xfrm>
            <a:prstGeom prst="straightConnector1">
              <a:avLst/>
            </a:prstGeom>
            <a:solidFill>
              <a:srgbClr val="C0C0C0">
                <a:alpha val="0"/>
              </a:srgbClr>
            </a:solidFill>
            <a:ln w="76200" cap="flat" cmpd="sng" algn="ctr">
              <a:solidFill>
                <a:schemeClr val="tx1"/>
              </a:solidFill>
              <a:prstDash val="solid"/>
              <a:round/>
              <a:headEnd type="triangle" w="med" len="med"/>
              <a:tailEnd type="none" w="med" len="med"/>
            </a:ln>
            <a:effectLst/>
          </p:spPr>
        </p:cxnSp>
        <p:sp>
          <p:nvSpPr>
            <p:cNvPr id="23" name="文本框 22">
              <a:extLst>
                <a:ext uri="{FF2B5EF4-FFF2-40B4-BE49-F238E27FC236}">
                  <a16:creationId xmlns:a16="http://schemas.microsoft.com/office/drawing/2014/main" id="{D911DFB6-C2DC-436E-A55F-138E930C8BA9}"/>
                </a:ext>
              </a:extLst>
            </p:cNvPr>
            <p:cNvSpPr txBox="1"/>
            <p:nvPr/>
          </p:nvSpPr>
          <p:spPr>
            <a:xfrm>
              <a:off x="7028688" y="2035074"/>
              <a:ext cx="991280" cy="523220"/>
            </a:xfrm>
            <a:prstGeom prst="rect">
              <a:avLst/>
            </a:prstGeom>
            <a:noFill/>
          </p:spPr>
          <p:txBody>
            <a:bodyPr wrap="square" rtlCol="0">
              <a:spAutoFit/>
            </a:bodyPr>
            <a:lstStyle/>
            <a:p>
              <a:pPr algn="ctr"/>
              <a:r>
                <a:rPr lang="en-US" altLang="zh-CN" sz="2800" dirty="0">
                  <a:solidFill>
                    <a:srgbClr val="FF0000"/>
                  </a:solidFill>
                </a:rPr>
                <a:t>ours</a:t>
              </a:r>
              <a:endParaRPr lang="zh-CN" altLang="en-US" sz="2800" dirty="0">
                <a:solidFill>
                  <a:srgbClr val="FF0000"/>
                </a:solidFill>
              </a:endParaRPr>
            </a:p>
          </p:txBody>
        </p:sp>
      </p:grpSp>
    </p:spTree>
    <p:extLst>
      <p:ext uri="{BB962C8B-B14F-4D97-AF65-F5344CB8AC3E}">
        <p14:creationId xmlns:p14="http://schemas.microsoft.com/office/powerpoint/2010/main" val="25790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Background: Route Planning</a:t>
            </a:r>
            <a:endParaRPr lang="zh-CN" altLang="en-US"/>
          </a:p>
        </p:txBody>
      </p:sp>
      <p:sp>
        <p:nvSpPr>
          <p:cNvPr id="3" name="内容占位符 2"/>
          <p:cNvSpPr>
            <a:spLocks noGrp="1"/>
          </p:cNvSpPr>
          <p:nvPr>
            <p:ph idx="1"/>
          </p:nvPr>
        </p:nvSpPr>
        <p:spPr/>
        <p:txBody>
          <a:bodyPr/>
          <a:lstStyle/>
          <a:p>
            <a:r>
              <a:rPr lang="en-US" altLang="zh-CN" sz="2400"/>
              <a:t>Route Planning for Shared Mobility (RPSM)</a:t>
            </a:r>
          </a:p>
          <a:p>
            <a:pPr lvl="1"/>
            <a:r>
              <a:rPr lang="en-US" altLang="zh-CN" sz="2400"/>
              <a:t>start from </a:t>
            </a:r>
            <a:r>
              <a:rPr lang="en-US" altLang="zh-CN" sz="2400" i="1">
                <a:solidFill>
                  <a:srgbClr val="FF0000"/>
                </a:solidFill>
              </a:rPr>
              <a:t>orgin</a:t>
            </a:r>
            <a:r>
              <a:rPr lang="en-US" altLang="zh-CN" sz="2400"/>
              <a:t>, travel </a:t>
            </a:r>
            <a:r>
              <a:rPr lang="en-US" altLang="zh-CN" sz="2400" i="1">
                <a:solidFill>
                  <a:srgbClr val="FF0000"/>
                </a:solidFill>
              </a:rPr>
              <a:t>2n</a:t>
            </a:r>
            <a:r>
              <a:rPr lang="en-US" altLang="zh-CN" sz="2400"/>
              <a:t> location</a:t>
            </a:r>
          </a:p>
          <a:p>
            <a:pPr lvl="1"/>
            <a:r>
              <a:rPr lang="en-US" altLang="zh-CN" sz="2400">
                <a:solidFill>
                  <a:srgbClr val="FF0000"/>
                </a:solidFill>
              </a:rPr>
              <a:t>pickup location</a:t>
            </a:r>
            <a:r>
              <a:rPr lang="en-US" altLang="zh-CN" sz="2400"/>
              <a:t>: the origin of the passenger</a:t>
            </a:r>
          </a:p>
          <a:p>
            <a:pPr lvl="1"/>
            <a:r>
              <a:rPr lang="en-US" altLang="zh-CN" sz="2400">
                <a:solidFill>
                  <a:srgbClr val="FF0000"/>
                </a:solidFill>
              </a:rPr>
              <a:t>delivery location</a:t>
            </a:r>
            <a:r>
              <a:rPr lang="en-US" altLang="zh-CN" sz="2400"/>
              <a:t>: the destination of the passenger</a:t>
            </a:r>
          </a:p>
          <a:p>
            <a:pPr lvl="1"/>
            <a:r>
              <a:rPr lang="en-US" altLang="zh-CN" sz="2400"/>
              <a:t>Constraint: first picked up and then delivered</a:t>
            </a:r>
            <a:endParaRPr lang="zh-CN" altLang="en-US" sz="2400"/>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4</a:t>
            </a:fld>
            <a:endParaRPr lang="en-US" altLang="ko-KR"/>
          </a:p>
        </p:txBody>
      </p:sp>
      <p:pic>
        <p:nvPicPr>
          <p:cNvPr id="71" name="图片 70"/>
          <p:cNvPicPr>
            <a:picLocks noChangeAspect="1"/>
          </p:cNvPicPr>
          <p:nvPr/>
        </p:nvPicPr>
        <p:blipFill rotWithShape="1">
          <a:blip r:embed="rId3"/>
          <a:srcRect l="23377" t="30779" r="23987" b="22789"/>
          <a:stretch/>
        </p:blipFill>
        <p:spPr>
          <a:xfrm>
            <a:off x="34724" y="3185865"/>
            <a:ext cx="7400583" cy="3672135"/>
          </a:xfrm>
          <a:prstGeom prst="rect">
            <a:avLst/>
          </a:prstGeom>
        </p:spPr>
      </p:pic>
      <p:pic>
        <p:nvPicPr>
          <p:cNvPr id="73"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3266" y="4826143"/>
            <a:ext cx="391581" cy="391581"/>
          </a:xfrm>
          <a:prstGeom prst="rect">
            <a:avLst/>
          </a:prstGeom>
        </p:spPr>
      </p:pic>
      <p:pic>
        <p:nvPicPr>
          <p:cNvPr id="74"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58" y="3323155"/>
            <a:ext cx="362046" cy="362046"/>
          </a:xfrm>
          <a:prstGeom prst="rect">
            <a:avLst/>
          </a:prstGeom>
        </p:spPr>
      </p:pic>
      <p:pic>
        <p:nvPicPr>
          <p:cNvPr id="75"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096" y="5070584"/>
            <a:ext cx="359842" cy="359842"/>
          </a:xfrm>
          <a:prstGeom prst="rect">
            <a:avLst/>
          </a:prstGeom>
        </p:spPr>
      </p:pic>
      <p:sp>
        <p:nvSpPr>
          <p:cNvPr id="76" name="矩形 75"/>
          <p:cNvSpPr/>
          <p:nvPr/>
        </p:nvSpPr>
        <p:spPr bwMode="auto">
          <a:xfrm>
            <a:off x="187078" y="3759307"/>
            <a:ext cx="360000" cy="360000"/>
          </a:xfrm>
          <a:prstGeom prst="rect">
            <a:avLst/>
          </a:prstGeom>
          <a:solidFill>
            <a:srgbClr val="00B0F0"/>
          </a:solidFill>
          <a:ln w="2857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7" name="椭圆 76"/>
          <p:cNvSpPr/>
          <p:nvPr/>
        </p:nvSpPr>
        <p:spPr bwMode="auto">
          <a:xfrm>
            <a:off x="2061292" y="4466103"/>
            <a:ext cx="360040" cy="360040"/>
          </a:xfrm>
          <a:prstGeom prst="ellipse">
            <a:avLst/>
          </a:prstGeom>
          <a:solidFill>
            <a:srgbClr val="FFC000"/>
          </a:solid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79" name="椭圆 78"/>
          <p:cNvSpPr/>
          <p:nvPr/>
        </p:nvSpPr>
        <p:spPr bwMode="auto">
          <a:xfrm>
            <a:off x="2260897" y="6137563"/>
            <a:ext cx="360040" cy="360040"/>
          </a:xfrm>
          <a:prstGeom prst="ellipse">
            <a:avLst/>
          </a:prstGeom>
          <a:solidFill>
            <a:srgbClr val="FFC000"/>
          </a:solid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80" name="椭圆 79"/>
          <p:cNvSpPr/>
          <p:nvPr/>
        </p:nvSpPr>
        <p:spPr bwMode="auto">
          <a:xfrm>
            <a:off x="5589684" y="6286759"/>
            <a:ext cx="360040" cy="360040"/>
          </a:xfrm>
          <a:prstGeom prst="ellipse">
            <a:avLst/>
          </a:prstGeom>
          <a:solidFill>
            <a:srgbClr val="FFC000"/>
          </a:solid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82" name="直接箭头连接符 81"/>
          <p:cNvCxnSpPr>
            <a:endCxn id="78" idx="3"/>
          </p:cNvCxnSpPr>
          <p:nvPr/>
        </p:nvCxnSpPr>
        <p:spPr bwMode="auto">
          <a:xfrm flipH="1">
            <a:off x="4559056" y="4056653"/>
            <a:ext cx="1855358" cy="1373852"/>
          </a:xfrm>
          <a:prstGeom prst="straightConnector1">
            <a:avLst/>
          </a:prstGeom>
          <a:solidFill>
            <a:srgbClr val="C0C0C0">
              <a:alpha val="0"/>
            </a:srgbClr>
          </a:solidFill>
          <a:ln w="38100" cap="flat" cmpd="sng" algn="ctr">
            <a:solidFill>
              <a:schemeClr val="tx1"/>
            </a:solidFill>
            <a:prstDash val="solid"/>
            <a:round/>
            <a:headEnd type="none" w="med" len="med"/>
            <a:tailEnd type="triangle"/>
          </a:ln>
          <a:effectLst/>
        </p:spPr>
      </p:cxnSp>
      <p:cxnSp>
        <p:nvCxnSpPr>
          <p:cNvPr id="84" name="直接箭头连接符 83"/>
          <p:cNvCxnSpPr>
            <a:stCxn id="78" idx="1"/>
          </p:cNvCxnSpPr>
          <p:nvPr/>
        </p:nvCxnSpPr>
        <p:spPr bwMode="auto">
          <a:xfrm flipH="1" flipV="1">
            <a:off x="2440917" y="4662206"/>
            <a:ext cx="1758139" cy="768299"/>
          </a:xfrm>
          <a:prstGeom prst="straightConnector1">
            <a:avLst/>
          </a:prstGeom>
          <a:solidFill>
            <a:srgbClr val="C0C0C0">
              <a:alpha val="0"/>
            </a:srgbClr>
          </a:solidFill>
          <a:ln w="38100" cap="flat" cmpd="sng" algn="ctr">
            <a:solidFill>
              <a:schemeClr val="tx1"/>
            </a:solidFill>
            <a:prstDash val="solid"/>
            <a:round/>
            <a:headEnd type="none" w="med" len="med"/>
            <a:tailEnd type="triangle"/>
          </a:ln>
          <a:effectLst/>
        </p:spPr>
      </p:cxnSp>
      <p:sp>
        <p:nvSpPr>
          <p:cNvPr id="78" name="矩形 77"/>
          <p:cNvSpPr/>
          <p:nvPr/>
        </p:nvSpPr>
        <p:spPr bwMode="auto">
          <a:xfrm>
            <a:off x="4199056" y="5250505"/>
            <a:ext cx="360000" cy="360000"/>
          </a:xfrm>
          <a:prstGeom prst="rect">
            <a:avLst/>
          </a:prstGeom>
          <a:solidFill>
            <a:srgbClr val="00B0F0"/>
          </a:solidFill>
          <a:ln w="2857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cxnSp>
        <p:nvCxnSpPr>
          <p:cNvPr id="87" name="直接箭头连接符 86"/>
          <p:cNvCxnSpPr/>
          <p:nvPr/>
        </p:nvCxnSpPr>
        <p:spPr bwMode="auto">
          <a:xfrm flipH="1" flipV="1">
            <a:off x="547078" y="3939307"/>
            <a:ext cx="1529794" cy="620915"/>
          </a:xfrm>
          <a:prstGeom prst="straightConnector1">
            <a:avLst/>
          </a:prstGeom>
          <a:solidFill>
            <a:srgbClr val="C0C0C0">
              <a:alpha val="0"/>
            </a:srgbClr>
          </a:solidFill>
          <a:ln w="38100" cap="flat" cmpd="sng" algn="ctr">
            <a:solidFill>
              <a:schemeClr val="tx1"/>
            </a:solidFill>
            <a:prstDash val="solid"/>
            <a:round/>
            <a:headEnd type="none" w="med" len="med"/>
            <a:tailEnd type="triangle"/>
          </a:ln>
          <a:effectLst/>
        </p:spPr>
      </p:cxnSp>
      <p:cxnSp>
        <p:nvCxnSpPr>
          <p:cNvPr id="91" name="直接箭头连接符 90"/>
          <p:cNvCxnSpPr>
            <a:stCxn id="76" idx="2"/>
          </p:cNvCxnSpPr>
          <p:nvPr/>
        </p:nvCxnSpPr>
        <p:spPr bwMode="auto">
          <a:xfrm>
            <a:off x="367078" y="4119307"/>
            <a:ext cx="230433" cy="1054119"/>
          </a:xfrm>
          <a:prstGeom prst="straightConnector1">
            <a:avLst/>
          </a:prstGeom>
          <a:solidFill>
            <a:srgbClr val="C0C0C0">
              <a:alpha val="0"/>
            </a:srgbClr>
          </a:solidFill>
          <a:ln w="38100" cap="flat" cmpd="sng" algn="ctr">
            <a:solidFill>
              <a:schemeClr val="tx1"/>
            </a:solidFill>
            <a:prstDash val="solid"/>
            <a:round/>
            <a:headEnd type="none" w="med" len="med"/>
            <a:tailEnd type="triangle"/>
          </a:ln>
          <a:effectLst/>
        </p:spPr>
      </p:cxnSp>
      <p:cxnSp>
        <p:nvCxnSpPr>
          <p:cNvPr id="93" name="直接箭头连接符 92"/>
          <p:cNvCxnSpPr>
            <a:stCxn id="115" idx="2"/>
            <a:endCxn id="79" idx="2"/>
          </p:cNvCxnSpPr>
          <p:nvPr/>
        </p:nvCxnSpPr>
        <p:spPr bwMode="auto">
          <a:xfrm>
            <a:off x="732378" y="5841001"/>
            <a:ext cx="1528519" cy="476582"/>
          </a:xfrm>
          <a:prstGeom prst="straightConnector1">
            <a:avLst/>
          </a:prstGeom>
          <a:solidFill>
            <a:srgbClr val="C0C0C0">
              <a:alpha val="0"/>
            </a:srgbClr>
          </a:solidFill>
          <a:ln w="38100" cap="flat" cmpd="sng" algn="ctr">
            <a:solidFill>
              <a:schemeClr val="tx1"/>
            </a:solidFill>
            <a:prstDash val="solid"/>
            <a:round/>
            <a:headEnd type="none" w="med" len="med"/>
            <a:tailEnd type="triangle"/>
          </a:ln>
          <a:effectLst/>
        </p:spPr>
      </p:cxnSp>
      <p:cxnSp>
        <p:nvCxnSpPr>
          <p:cNvPr id="95" name="直接箭头连接符 94"/>
          <p:cNvCxnSpPr>
            <a:stCxn id="79" idx="6"/>
            <a:endCxn id="80" idx="2"/>
          </p:cNvCxnSpPr>
          <p:nvPr/>
        </p:nvCxnSpPr>
        <p:spPr bwMode="auto">
          <a:xfrm>
            <a:off x="2620937" y="6317583"/>
            <a:ext cx="2968747" cy="149196"/>
          </a:xfrm>
          <a:prstGeom prst="straightConnector1">
            <a:avLst/>
          </a:prstGeom>
          <a:solidFill>
            <a:srgbClr val="C0C0C0">
              <a:alpha val="0"/>
            </a:srgbClr>
          </a:solidFill>
          <a:ln w="38100" cap="flat" cmpd="sng" algn="ctr">
            <a:solidFill>
              <a:schemeClr val="tx1"/>
            </a:solidFill>
            <a:prstDash val="solid"/>
            <a:round/>
            <a:headEnd type="none" w="med" len="med"/>
            <a:tailEnd type="triangle"/>
          </a:ln>
          <a:effectLst/>
        </p:spPr>
      </p:cxnSp>
      <p:cxnSp>
        <p:nvCxnSpPr>
          <p:cNvPr id="102" name="直接箭头连接符 101"/>
          <p:cNvCxnSpPr>
            <a:stCxn id="80" idx="7"/>
          </p:cNvCxnSpPr>
          <p:nvPr/>
        </p:nvCxnSpPr>
        <p:spPr bwMode="auto">
          <a:xfrm flipV="1">
            <a:off x="5896997" y="4034364"/>
            <a:ext cx="1042409" cy="2305122"/>
          </a:xfrm>
          <a:prstGeom prst="straightConnector1">
            <a:avLst/>
          </a:prstGeom>
          <a:solidFill>
            <a:srgbClr val="C0C0C0">
              <a:alpha val="0"/>
            </a:srgbClr>
          </a:solidFill>
          <a:ln w="38100" cap="flat" cmpd="sng" algn="ctr">
            <a:solidFill>
              <a:schemeClr val="tx1"/>
            </a:solidFill>
            <a:prstDash val="solid"/>
            <a:round/>
            <a:headEnd type="none" w="med" len="med"/>
            <a:tailEnd type="triangle"/>
          </a:ln>
          <a:effectLst/>
        </p:spPr>
      </p:cxnSp>
      <p:sp>
        <p:nvSpPr>
          <p:cNvPr id="105" name="矩形 104"/>
          <p:cNvSpPr/>
          <p:nvPr/>
        </p:nvSpPr>
        <p:spPr bwMode="auto">
          <a:xfrm>
            <a:off x="7546862" y="3314517"/>
            <a:ext cx="360000" cy="360000"/>
          </a:xfrm>
          <a:prstGeom prst="rect">
            <a:avLst/>
          </a:prstGeom>
          <a:solidFill>
            <a:srgbClr val="00B0F0"/>
          </a:solidFill>
          <a:ln w="2857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6" name="椭圆 105"/>
          <p:cNvSpPr/>
          <p:nvPr/>
        </p:nvSpPr>
        <p:spPr bwMode="auto">
          <a:xfrm>
            <a:off x="7546842" y="4057036"/>
            <a:ext cx="360040" cy="360040"/>
          </a:xfrm>
          <a:prstGeom prst="ellipse">
            <a:avLst/>
          </a:prstGeom>
          <a:solidFill>
            <a:srgbClr val="FFC000"/>
          </a:solid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07" name="文本框 106"/>
          <p:cNvSpPr txBox="1"/>
          <p:nvPr/>
        </p:nvSpPr>
        <p:spPr>
          <a:xfrm>
            <a:off x="7962150" y="3138934"/>
            <a:ext cx="1066800" cy="646331"/>
          </a:xfrm>
          <a:prstGeom prst="rect">
            <a:avLst/>
          </a:prstGeom>
          <a:noFill/>
        </p:spPr>
        <p:txBody>
          <a:bodyPr wrap="square" rtlCol="0">
            <a:spAutoFit/>
          </a:bodyPr>
          <a:lstStyle/>
          <a:p>
            <a:r>
              <a:rPr lang="en-US" altLang="zh-CN" sz="1800"/>
              <a:t>pickup location</a:t>
            </a:r>
            <a:endParaRPr lang="zh-CN" altLang="en-US" sz="1800"/>
          </a:p>
        </p:txBody>
      </p:sp>
      <p:sp>
        <p:nvSpPr>
          <p:cNvPr id="108" name="文本框 107"/>
          <p:cNvSpPr txBox="1"/>
          <p:nvPr/>
        </p:nvSpPr>
        <p:spPr>
          <a:xfrm>
            <a:off x="7962150" y="3913891"/>
            <a:ext cx="1066800" cy="646331"/>
          </a:xfrm>
          <a:prstGeom prst="rect">
            <a:avLst/>
          </a:prstGeom>
          <a:noFill/>
        </p:spPr>
        <p:txBody>
          <a:bodyPr wrap="square" rtlCol="0">
            <a:spAutoFit/>
          </a:bodyPr>
          <a:lstStyle/>
          <a:p>
            <a:r>
              <a:rPr lang="en-US" altLang="zh-CN" sz="1800"/>
              <a:t>delivery</a:t>
            </a:r>
          </a:p>
          <a:p>
            <a:r>
              <a:rPr lang="en-US" altLang="zh-CN" sz="1800"/>
              <a:t>location</a:t>
            </a:r>
            <a:endParaRPr lang="zh-CN" altLang="en-US" sz="1800"/>
          </a:p>
        </p:txBody>
      </p:sp>
      <p:sp>
        <p:nvSpPr>
          <p:cNvPr id="109" name="文本框 108"/>
          <p:cNvSpPr txBox="1"/>
          <p:nvPr/>
        </p:nvSpPr>
        <p:spPr>
          <a:xfrm>
            <a:off x="4127028" y="5241173"/>
            <a:ext cx="504056" cy="369332"/>
          </a:xfrm>
          <a:prstGeom prst="rect">
            <a:avLst/>
          </a:prstGeom>
          <a:noFill/>
        </p:spPr>
        <p:txBody>
          <a:bodyPr wrap="square" rtlCol="0">
            <a:spAutoFit/>
          </a:bodyPr>
          <a:lstStyle/>
          <a:p>
            <a:pPr algn="ctr"/>
            <a:r>
              <a:rPr lang="en-US" altLang="zh-CN" sz="1800"/>
              <a:t>1</a:t>
            </a:r>
            <a:endParaRPr lang="zh-CN" altLang="en-US" sz="1800"/>
          </a:p>
        </p:txBody>
      </p:sp>
      <p:sp>
        <p:nvSpPr>
          <p:cNvPr id="110" name="文本框 109"/>
          <p:cNvSpPr txBox="1"/>
          <p:nvPr/>
        </p:nvSpPr>
        <p:spPr>
          <a:xfrm>
            <a:off x="1977651" y="4456811"/>
            <a:ext cx="504056" cy="369332"/>
          </a:xfrm>
          <a:prstGeom prst="rect">
            <a:avLst/>
          </a:prstGeom>
          <a:noFill/>
        </p:spPr>
        <p:txBody>
          <a:bodyPr wrap="square" rtlCol="0">
            <a:spAutoFit/>
          </a:bodyPr>
          <a:lstStyle/>
          <a:p>
            <a:pPr algn="ctr"/>
            <a:r>
              <a:rPr lang="en-US" altLang="zh-CN" sz="1800"/>
              <a:t>1</a:t>
            </a:r>
            <a:endParaRPr lang="zh-CN" altLang="en-US" sz="1800"/>
          </a:p>
        </p:txBody>
      </p:sp>
      <p:sp>
        <p:nvSpPr>
          <p:cNvPr id="111" name="文本框 110"/>
          <p:cNvSpPr txBox="1"/>
          <p:nvPr/>
        </p:nvSpPr>
        <p:spPr>
          <a:xfrm>
            <a:off x="115050" y="3762548"/>
            <a:ext cx="504056" cy="369332"/>
          </a:xfrm>
          <a:prstGeom prst="rect">
            <a:avLst/>
          </a:prstGeom>
          <a:noFill/>
        </p:spPr>
        <p:txBody>
          <a:bodyPr wrap="square" rtlCol="0">
            <a:spAutoFit/>
          </a:bodyPr>
          <a:lstStyle/>
          <a:p>
            <a:pPr algn="ctr"/>
            <a:r>
              <a:rPr lang="en-US" altLang="zh-CN" sz="1800"/>
              <a:t>2</a:t>
            </a:r>
            <a:endParaRPr lang="zh-CN" altLang="en-US" sz="1800"/>
          </a:p>
        </p:txBody>
      </p:sp>
      <p:sp>
        <p:nvSpPr>
          <p:cNvPr id="112" name="文本框 111"/>
          <p:cNvSpPr txBox="1"/>
          <p:nvPr/>
        </p:nvSpPr>
        <p:spPr>
          <a:xfrm>
            <a:off x="5510256" y="6264470"/>
            <a:ext cx="504056" cy="369332"/>
          </a:xfrm>
          <a:prstGeom prst="rect">
            <a:avLst/>
          </a:prstGeom>
          <a:noFill/>
        </p:spPr>
        <p:txBody>
          <a:bodyPr wrap="square" rtlCol="0">
            <a:spAutoFit/>
          </a:bodyPr>
          <a:lstStyle/>
          <a:p>
            <a:pPr algn="ctr"/>
            <a:r>
              <a:rPr lang="en-US" altLang="zh-CN" sz="1800"/>
              <a:t>2</a:t>
            </a:r>
            <a:endParaRPr lang="zh-CN" altLang="en-US" sz="1800"/>
          </a:p>
        </p:txBody>
      </p:sp>
      <p:sp>
        <p:nvSpPr>
          <p:cNvPr id="113" name="文本框 112"/>
          <p:cNvSpPr txBox="1"/>
          <p:nvPr/>
        </p:nvSpPr>
        <p:spPr>
          <a:xfrm>
            <a:off x="2188889" y="6137563"/>
            <a:ext cx="504056" cy="369332"/>
          </a:xfrm>
          <a:prstGeom prst="rect">
            <a:avLst/>
          </a:prstGeom>
          <a:noFill/>
        </p:spPr>
        <p:txBody>
          <a:bodyPr wrap="square" rtlCol="0">
            <a:spAutoFit/>
          </a:bodyPr>
          <a:lstStyle/>
          <a:p>
            <a:pPr algn="ctr"/>
            <a:r>
              <a:rPr lang="en-US" altLang="zh-CN" sz="1800"/>
              <a:t>3</a:t>
            </a:r>
            <a:endParaRPr lang="zh-CN" altLang="en-US" sz="1800"/>
          </a:p>
        </p:txBody>
      </p:sp>
      <p:sp>
        <p:nvSpPr>
          <p:cNvPr id="114" name="矩形 113"/>
          <p:cNvSpPr/>
          <p:nvPr/>
        </p:nvSpPr>
        <p:spPr bwMode="auto">
          <a:xfrm>
            <a:off x="552378" y="5468428"/>
            <a:ext cx="360000" cy="360000"/>
          </a:xfrm>
          <a:prstGeom prst="rect">
            <a:avLst/>
          </a:prstGeom>
          <a:solidFill>
            <a:srgbClr val="00B0F0"/>
          </a:solidFill>
          <a:ln w="2857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sp>
        <p:nvSpPr>
          <p:cNvPr id="115" name="文本框 114"/>
          <p:cNvSpPr txBox="1"/>
          <p:nvPr/>
        </p:nvSpPr>
        <p:spPr>
          <a:xfrm>
            <a:off x="480350" y="5471669"/>
            <a:ext cx="504056" cy="369332"/>
          </a:xfrm>
          <a:prstGeom prst="rect">
            <a:avLst/>
          </a:prstGeom>
          <a:noFill/>
        </p:spPr>
        <p:txBody>
          <a:bodyPr wrap="square" rtlCol="0">
            <a:spAutoFit/>
          </a:bodyPr>
          <a:lstStyle/>
          <a:p>
            <a:pPr algn="ctr"/>
            <a:r>
              <a:rPr lang="en-US" altLang="zh-CN" sz="1800"/>
              <a:t>3</a:t>
            </a:r>
            <a:endParaRPr lang="zh-CN" altLang="en-US" sz="1800"/>
          </a:p>
        </p:txBody>
      </p:sp>
      <p:pic>
        <p:nvPicPr>
          <p:cNvPr id="117" name="图片 116"/>
          <p:cNvPicPr>
            <a:picLocks noChangeAspect="1"/>
          </p:cNvPicPr>
          <p:nvPr/>
        </p:nvPicPr>
        <p:blipFill rotWithShape="1">
          <a:blip r:embed="rId7" cstate="print">
            <a:clrChange>
              <a:clrFrom>
                <a:srgbClr val="DBD6D5"/>
              </a:clrFrom>
              <a:clrTo>
                <a:srgbClr val="DBD6D5">
                  <a:alpha val="0"/>
                </a:srgbClr>
              </a:clrTo>
            </a:clrChange>
            <a:extLst>
              <a:ext uri="{BEBA8EAE-BF5A-486C-A8C5-ECC9F3942E4B}">
                <a14:imgProps xmlns:a14="http://schemas.microsoft.com/office/drawing/2010/main">
                  <a14:imgLayer r:embed="rId8">
                    <a14:imgEffect>
                      <a14:backgroundRemoval t="27489" b="75181" l="10652" r="87219"/>
                    </a14:imgEffect>
                  </a14:imgLayer>
                </a14:imgProps>
              </a:ext>
              <a:ext uri="{28A0092B-C50C-407E-A947-70E740481C1C}">
                <a14:useLocalDpi xmlns:a14="http://schemas.microsoft.com/office/drawing/2010/main" val="0"/>
              </a:ext>
            </a:extLst>
          </a:blip>
          <a:srcRect l="1081" t="21528" r="3210" b="18857"/>
          <a:stretch/>
        </p:blipFill>
        <p:spPr>
          <a:xfrm>
            <a:off x="6317743" y="3532806"/>
            <a:ext cx="1093017" cy="680819"/>
          </a:xfrm>
          <a:prstGeom prst="rect">
            <a:avLst/>
          </a:prstGeom>
          <a:effectLst/>
        </p:spPr>
      </p:pic>
    </p:spTree>
    <p:extLst>
      <p:ext uri="{BB962C8B-B14F-4D97-AF65-F5344CB8AC3E}">
        <p14:creationId xmlns:p14="http://schemas.microsoft.com/office/powerpoint/2010/main" val="3555500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a:solidFill>
                  <a:srgbClr val="FF0000"/>
                </a:solidFill>
              </a:rPr>
              <a:t>Conclusions</a:t>
            </a:r>
            <a:endParaRPr lang="en-US" altLang="zh-CN" sz="3200" dirty="0">
              <a:solidFill>
                <a:srgbClr val="FF0000"/>
              </a:solidFill>
            </a:endParaRPr>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40</a:t>
            </a:fld>
            <a:endParaRPr lang="en-US" altLang="ko-KR"/>
          </a:p>
        </p:txBody>
      </p:sp>
    </p:spTree>
    <p:extLst>
      <p:ext uri="{BB962C8B-B14F-4D97-AF65-F5344CB8AC3E}">
        <p14:creationId xmlns:p14="http://schemas.microsoft.com/office/powerpoint/2010/main" val="5819991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Conclusion</a:t>
            </a:r>
            <a:endParaRPr lang="zh-CN" altLang="en-US"/>
          </a:p>
        </p:txBody>
      </p:sp>
      <p:sp>
        <p:nvSpPr>
          <p:cNvPr id="3" name="内容占位符 2"/>
          <p:cNvSpPr>
            <a:spLocks noGrp="1"/>
          </p:cNvSpPr>
          <p:nvPr>
            <p:ph idx="1"/>
          </p:nvPr>
        </p:nvSpPr>
        <p:spPr/>
        <p:txBody>
          <a:bodyPr/>
          <a:lstStyle/>
          <a:p>
            <a:pPr>
              <a:spcBef>
                <a:spcPts val="300"/>
              </a:spcBef>
              <a:spcAft>
                <a:spcPts val="300"/>
              </a:spcAft>
              <a:buSzPct val="60000"/>
              <a:defRPr/>
            </a:pPr>
            <a:r>
              <a:rPr lang="en-US" altLang="zh-CN" sz="2400" dirty="0"/>
              <a:t>Abstract a unified formulation of the route planning problem for shared mobility, </a:t>
            </a:r>
            <a:r>
              <a:rPr lang="en-US" altLang="zh-CN" sz="2400" i="1" dirty="0">
                <a:solidFill>
                  <a:srgbClr val="FF0000"/>
                </a:solidFill>
              </a:rPr>
              <a:t>URPSM</a:t>
            </a:r>
            <a:r>
              <a:rPr lang="en-US" altLang="zh-CN" sz="2400" dirty="0">
                <a:solidFill>
                  <a:srgbClr val="FF0000"/>
                </a:solidFill>
              </a:rPr>
              <a:t> </a:t>
            </a:r>
            <a:r>
              <a:rPr lang="en-US" altLang="zh-CN" sz="2400" dirty="0"/>
              <a:t>problem. </a:t>
            </a:r>
            <a:br>
              <a:rPr lang="en-US" altLang="zh-CN" sz="2400" dirty="0"/>
            </a:br>
            <a:endParaRPr lang="en-US" altLang="zh-CN" sz="2400" dirty="0"/>
          </a:p>
          <a:p>
            <a:pPr>
              <a:spcBef>
                <a:spcPts val="300"/>
              </a:spcBef>
              <a:spcAft>
                <a:spcPts val="300"/>
              </a:spcAft>
              <a:buSzPct val="60000"/>
              <a:defRPr/>
            </a:pPr>
            <a:endParaRPr lang="en-US" altLang="zh-CN" sz="2400" dirty="0"/>
          </a:p>
          <a:p>
            <a:pPr>
              <a:spcBef>
                <a:spcPts val="300"/>
              </a:spcBef>
              <a:spcAft>
                <a:spcPts val="300"/>
              </a:spcAft>
              <a:buSzPct val="60000"/>
              <a:defRPr/>
            </a:pPr>
            <a:r>
              <a:rPr lang="en-US" altLang="zh-CN" sz="2400" dirty="0"/>
              <a:t>Design a novel dynamic programming (DP) algorithm to accelerate the core operation, </a:t>
            </a:r>
            <a:r>
              <a:rPr lang="en-US" altLang="zh-CN" sz="2400" i="1" dirty="0">
                <a:solidFill>
                  <a:srgbClr val="FF0000"/>
                </a:solidFill>
              </a:rPr>
              <a:t>insertion</a:t>
            </a:r>
            <a:r>
              <a:rPr lang="en-US" altLang="zh-CN" sz="2400" dirty="0"/>
              <a:t>. </a:t>
            </a:r>
          </a:p>
          <a:p>
            <a:pPr>
              <a:lnSpc>
                <a:spcPct val="95000"/>
              </a:lnSpc>
              <a:spcBef>
                <a:spcPct val="25000"/>
              </a:spcBef>
              <a:spcAft>
                <a:spcPct val="10000"/>
              </a:spcAft>
              <a:buSzPct val="60000"/>
              <a:defRPr/>
            </a:pPr>
            <a:endParaRPr lang="en-US" altLang="zh-CN" sz="2400" dirty="0"/>
          </a:p>
          <a:p>
            <a:pPr>
              <a:lnSpc>
                <a:spcPct val="95000"/>
              </a:lnSpc>
              <a:spcBef>
                <a:spcPct val="25000"/>
              </a:spcBef>
              <a:spcAft>
                <a:spcPct val="10000"/>
              </a:spcAft>
              <a:buSzPct val="60000"/>
              <a:defRPr/>
            </a:pPr>
            <a:endParaRPr lang="en-US" altLang="zh-CN" sz="2400" dirty="0"/>
          </a:p>
          <a:p>
            <a:pPr>
              <a:lnSpc>
                <a:spcPct val="95000"/>
              </a:lnSpc>
              <a:spcBef>
                <a:spcPct val="25000"/>
              </a:spcBef>
              <a:spcAft>
                <a:spcPct val="10000"/>
              </a:spcAft>
              <a:buSzPct val="60000"/>
              <a:defRPr/>
            </a:pPr>
            <a:r>
              <a:rPr lang="en-US" altLang="zh-CN" sz="2400" dirty="0"/>
              <a:t>Our framework is </a:t>
            </a:r>
            <a:r>
              <a:rPr lang="en-US" altLang="zh-CN" sz="2400" dirty="0">
                <a:solidFill>
                  <a:srgbClr val="FF0000"/>
                </a:solidFill>
              </a:rPr>
              <a:t>2.6 to 20.7 times faster </a:t>
            </a:r>
            <a:r>
              <a:rPr lang="en-US" altLang="zh-CN" sz="2400" dirty="0"/>
              <a:t>and </a:t>
            </a:r>
            <a:r>
              <a:rPr lang="en-US" altLang="zh-CN" sz="2400" dirty="0">
                <a:solidFill>
                  <a:srgbClr val="FF0000"/>
                </a:solidFill>
              </a:rPr>
              <a:t>1.2 to 12.8 times more effective</a:t>
            </a:r>
            <a:r>
              <a:rPr lang="en-US" altLang="zh-CN" sz="2400" dirty="0"/>
              <a:t> than the state-of-the-arts. </a:t>
            </a:r>
            <a:br>
              <a:rPr lang="en-US" altLang="zh-CN" sz="2400" dirty="0"/>
            </a:br>
            <a:endParaRPr lang="en-US" altLang="zh-CN" sz="2400" dirty="0"/>
          </a:p>
          <a:p>
            <a:endParaRPr lang="zh-CN" altLang="en-US" sz="2400" dirty="0"/>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41</a:t>
            </a:fld>
            <a:endParaRPr lang="en-US" altLang="ko-KR"/>
          </a:p>
        </p:txBody>
      </p:sp>
    </p:spTree>
    <p:extLst>
      <p:ext uri="{BB962C8B-B14F-4D97-AF65-F5344CB8AC3E}">
        <p14:creationId xmlns:p14="http://schemas.microsoft.com/office/powerpoint/2010/main" val="1703744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42</a:t>
            </a:fld>
            <a:endParaRPr lang="en-US" altLang="ko-KR"/>
          </a:p>
        </p:txBody>
      </p:sp>
      <p:sp>
        <p:nvSpPr>
          <p:cNvPr id="5" name="Title 1"/>
          <p:cNvSpPr txBox="1">
            <a:spLocks/>
          </p:cNvSpPr>
          <p:nvPr/>
        </p:nvSpPr>
        <p:spPr bwMode="auto">
          <a:xfrm>
            <a:off x="5867400" y="4876800"/>
            <a:ext cx="266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2pPr>
            <a:lvl3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3pPr>
            <a:lvl4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4pPr>
            <a:lvl5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5pPr>
            <a:lvl6pPr marL="457200" algn="l" rtl="0" fontAlgn="base">
              <a:spcBef>
                <a:spcPct val="0"/>
              </a:spcBef>
              <a:spcAft>
                <a:spcPct val="0"/>
              </a:spcAft>
              <a:defRPr sz="3900" b="1">
                <a:solidFill>
                  <a:schemeClr val="bg1"/>
                </a:solidFill>
                <a:latin typeface="Arial" charset="0"/>
              </a:defRPr>
            </a:lvl6pPr>
            <a:lvl7pPr marL="914400" algn="l" rtl="0" fontAlgn="base">
              <a:spcBef>
                <a:spcPct val="0"/>
              </a:spcBef>
              <a:spcAft>
                <a:spcPct val="0"/>
              </a:spcAft>
              <a:defRPr sz="3900" b="1">
                <a:solidFill>
                  <a:schemeClr val="bg1"/>
                </a:solidFill>
                <a:latin typeface="Arial" charset="0"/>
              </a:defRPr>
            </a:lvl7pPr>
            <a:lvl8pPr marL="1371600" algn="l" rtl="0" fontAlgn="base">
              <a:spcBef>
                <a:spcPct val="0"/>
              </a:spcBef>
              <a:spcAft>
                <a:spcPct val="0"/>
              </a:spcAft>
              <a:defRPr sz="3900" b="1">
                <a:solidFill>
                  <a:schemeClr val="bg1"/>
                </a:solidFill>
                <a:latin typeface="Arial" charset="0"/>
              </a:defRPr>
            </a:lvl8pPr>
            <a:lvl9pPr marL="1828800" algn="l" rtl="0" fontAlgn="base">
              <a:spcBef>
                <a:spcPct val="0"/>
              </a:spcBef>
              <a:spcAft>
                <a:spcPct val="0"/>
              </a:spcAft>
              <a:defRPr sz="3900" b="1">
                <a:solidFill>
                  <a:schemeClr val="bg1"/>
                </a:solidFill>
                <a:latin typeface="Arial" charset="0"/>
              </a:defRPr>
            </a:lvl9pPr>
          </a:lstStyle>
          <a:p>
            <a:pPr eaLnBrk="1" hangingPunct="1"/>
            <a:r>
              <a:rPr lang="en-US" altLang="zh-CN" kern="0"/>
              <a:t>Thank You</a:t>
            </a:r>
          </a:p>
        </p:txBody>
      </p:sp>
      <p:sp>
        <p:nvSpPr>
          <p:cNvPr id="6" name="TextBox 3"/>
          <p:cNvSpPr txBox="1">
            <a:spLocks noChangeArrowheads="1"/>
          </p:cNvSpPr>
          <p:nvPr/>
        </p:nvSpPr>
        <p:spPr bwMode="auto">
          <a:xfrm>
            <a:off x="914400" y="14478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zh-CN" sz="5400">
                <a:solidFill>
                  <a:srgbClr val="00B0F0"/>
                </a:solidFill>
              </a:rPr>
              <a:t>Q &amp; A</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67000"/>
            <a:ext cx="32004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053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Problem Statement: Route</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Route of worker</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S</m:t>
                        </m:r>
                      </m:e>
                      <m:sub>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b="0" i="1" smtClean="0">
                                <a:latin typeface="Cambria Math" panose="02040503050406030204" pitchFamily="18" charset="0"/>
                              </a:rPr>
                              <m:t>𝑤</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𝑤</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𝑙</m:t>
                            </m:r>
                          </m:e>
                          <m:sub>
                            <m:r>
                              <a:rPr lang="en-US" altLang="zh-CN" b="0" i="1" smtClean="0">
                                <a:latin typeface="Cambria Math" panose="02040503050406030204" pitchFamily="18" charset="0"/>
                                <a:ea typeface="Cambria Math" panose="02040503050406030204" pitchFamily="18" charset="0"/>
                              </a:rPr>
                              <m:t>𝑤</m:t>
                            </m:r>
                          </m:sub>
                          <m:sup>
                            <m:d>
                              <m:dPr>
                                <m:begChr m:val="|"/>
                                <m:endChr m:val="|"/>
                                <m:ctrlPr>
                                  <a:rPr lang="en-US" altLang="zh-CN" b="0" i="1" smtClean="0">
                                    <a:latin typeface="Cambria Math" panose="02040503050406030204" pitchFamily="18" charset="0"/>
                                    <a:ea typeface="Cambria Math" panose="02040503050406030204" pitchFamily="18" charset="0"/>
                                  </a:rPr>
                                </m:ctrlPr>
                              </m:dPr>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𝑆</m:t>
                                    </m:r>
                                  </m:e>
                                  <m:sub>
                                    <m:r>
                                      <a:rPr lang="en-US" altLang="zh-CN" b="0" i="1" smtClean="0">
                                        <a:latin typeface="Cambria Math" panose="02040503050406030204" pitchFamily="18" charset="0"/>
                                        <a:ea typeface="Cambria Math" panose="02040503050406030204" pitchFamily="18" charset="0"/>
                                      </a:rPr>
                                      <m:t>𝑤</m:t>
                                    </m:r>
                                  </m:sub>
                                </m:sSub>
                              </m:e>
                            </m:d>
                            <m:r>
                              <a:rPr lang="en-US" altLang="zh-CN" b="0" i="1" smtClean="0">
                                <a:latin typeface="Cambria Math" panose="02040503050406030204" pitchFamily="18" charset="0"/>
                                <a:ea typeface="Cambria Math" panose="02040503050406030204" pitchFamily="18" charset="0"/>
                              </a:rPr>
                              <m:t>−1</m:t>
                            </m:r>
                          </m:sup>
                        </m:sSubSup>
                      </m:e>
                    </m:d>
                  </m:oMath>
                </a14:m>
                <a:endParaRPr lang="en-US" altLang="zh-CN" dirty="0"/>
              </a:p>
              <a:p>
                <a:pPr lvl="1"/>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𝑤</m:t>
                        </m:r>
                      </m:sub>
                    </m:sSub>
                  </m:oMath>
                </a14:m>
                <a:r>
                  <a:rPr lang="en-US" altLang="zh-CN" dirty="0"/>
                  <a:t>: the set of requests served by </a:t>
                </a:r>
                <a14:m>
                  <m:oMath xmlns:m="http://schemas.openxmlformats.org/officeDocument/2006/math">
                    <m:r>
                      <a:rPr lang="en-US" altLang="zh-CN" i="1" smtClean="0">
                        <a:latin typeface="Cambria Math" panose="02040503050406030204" pitchFamily="18" charset="0"/>
                      </a:rPr>
                      <m:t>𝑤</m:t>
                    </m:r>
                  </m:oMath>
                </a14:m>
                <a:endParaRPr lang="en-US" altLang="zh-CN" dirty="0"/>
              </a:p>
              <a:p>
                <a:pPr lvl="1"/>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𝑤</m:t>
                        </m:r>
                      </m:sub>
                      <m:sup>
                        <m:r>
                          <a:rPr lang="en-US" altLang="zh-CN" b="0" i="1" smtClean="0">
                            <a:latin typeface="Cambria Math" panose="02040503050406030204" pitchFamily="18" charset="0"/>
                          </a:rPr>
                          <m:t>𝑖</m:t>
                        </m:r>
                      </m:sup>
                    </m:sSubSup>
                  </m:oMath>
                </a14:m>
                <a:r>
                  <a:rPr lang="zh-CN" altLang="en-US" dirty="0"/>
                  <a:t> </a:t>
                </a:r>
                <a:r>
                  <a:rPr lang="en-US" altLang="zh-CN" dirty="0"/>
                  <a:t>: either origin or destination of </a:t>
                </a:r>
                <a14:m>
                  <m:oMath xmlns:m="http://schemas.openxmlformats.org/officeDocument/2006/math">
                    <m:r>
                      <a:rPr lang="en-US" altLang="zh-CN" b="0" i="1" smtClean="0">
                        <a:latin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𝑅</m:t>
                        </m:r>
                      </m:e>
                      <m:sub>
                        <m:r>
                          <a:rPr lang="en-US" altLang="zh-CN" b="0" i="1" smtClean="0">
                            <a:latin typeface="Cambria Math" panose="02040503050406030204" pitchFamily="18" charset="0"/>
                            <a:ea typeface="Cambria Math" panose="02040503050406030204" pitchFamily="18" charset="0"/>
                          </a:rPr>
                          <m:t>𝑤</m:t>
                        </m:r>
                      </m:sub>
                    </m:sSub>
                  </m:oMath>
                </a14:m>
                <a:endParaRPr lang="en-US" altLang="zh-CN" dirty="0"/>
              </a:p>
              <a:p>
                <a:r>
                  <a:rPr lang="en-US" altLang="zh-CN" dirty="0"/>
                  <a:t>A route is feasible if</a:t>
                </a:r>
              </a:p>
              <a:p>
                <a:pPr lvl="1"/>
                <a14:m>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𝑅</m:t>
                        </m:r>
                      </m:e>
                      <m:sub>
                        <m:r>
                          <a:rPr lang="en-US" altLang="zh-CN" b="0" i="1" smtClean="0">
                            <a:latin typeface="Cambria Math" panose="02040503050406030204" pitchFamily="18" charset="0"/>
                            <a:ea typeface="Cambria Math" panose="02040503050406030204" pitchFamily="18" charset="0"/>
                          </a:rPr>
                          <m:t>𝑤</m:t>
                        </m:r>
                      </m:sub>
                    </m:sSub>
                  </m:oMath>
                </a14:m>
                <a:r>
                  <a:rPr lang="en-US" altLang="zh-CN" dirty="0"/>
                  <a:t>, both </a:t>
                </a:r>
                <a:r>
                  <a:rPr lang="en-US" altLang="zh-CN" i="0" dirty="0">
                    <a:latin typeface="+mj-lt"/>
                  </a:rPr>
                  <a:t>o</a:t>
                </a:r>
                <a:r>
                  <a:rPr lang="en-US" altLang="zh-CN" b="0" i="0" dirty="0">
                    <a:latin typeface="+mj-lt"/>
                  </a:rPr>
                  <a:t>rigin</a:t>
                </a:r>
                <a:r>
                  <a:rPr lang="zh-CN" altLang="en-US" dirty="0"/>
                  <a:t> </a:t>
                </a:r>
                <a:r>
                  <a:rPr lang="en-US" altLang="zh-CN" dirty="0"/>
                  <a:t>and </a:t>
                </a:r>
                <a:r>
                  <a:rPr lang="en-US" altLang="zh-CN" b="0" i="0" dirty="0">
                    <a:latin typeface="+mj-lt"/>
                  </a:rPr>
                  <a:t>destination</a:t>
                </a:r>
                <a:r>
                  <a:rPr lang="zh-CN" altLang="en-US" dirty="0"/>
                  <a:t> </a:t>
                </a:r>
                <a:r>
                  <a:rPr lang="en-US" altLang="zh-CN" dirty="0"/>
                  <a:t>are in </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S</m:t>
                        </m:r>
                      </m:e>
                      <m:sub>
                        <m:r>
                          <a:rPr lang="en-US" altLang="zh-CN" i="1">
                            <a:latin typeface="Cambria Math" panose="02040503050406030204" pitchFamily="18" charset="0"/>
                          </a:rPr>
                          <m:t>𝑤</m:t>
                        </m:r>
                      </m:sub>
                    </m:sSub>
                  </m:oMath>
                </a14:m>
                <a:endParaRPr lang="en-US" altLang="zh-CN" dirty="0"/>
              </a:p>
              <a:p>
                <a:pPr lvl="1"/>
                <a:r>
                  <a:rPr lang="en-US" altLang="zh-CN" dirty="0"/>
                  <a:t>worker arrives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𝑟</m:t>
                        </m:r>
                      </m:sub>
                    </m:sSub>
                  </m:oMath>
                </a14:m>
                <a:r>
                  <a:rPr lang="en-US" altLang="zh-CN" dirty="0"/>
                  <a:t> no later than deadline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i="1">
                            <a:latin typeface="Cambria Math" panose="02040503050406030204" pitchFamily="18" charset="0"/>
                          </a:rPr>
                          <m:t>𝑟</m:t>
                        </m:r>
                      </m:sub>
                    </m:sSub>
                  </m:oMath>
                </a14:m>
                <a:endParaRPr lang="en-US" altLang="zh-CN" dirty="0"/>
              </a:p>
              <a:p>
                <a:pPr lvl="1"/>
                <a:r>
                  <a:rPr lang="en-US" altLang="zh-CN" dirty="0"/>
                  <a:t>at any time, the number of requests have been picked by not delivered does not exceed capacity of worker</a:t>
                </a:r>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741" r="-74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43</a:t>
            </a:fld>
            <a:endParaRPr lang="en-US" altLang="ko-KR"/>
          </a:p>
        </p:txBody>
      </p:sp>
    </p:spTree>
    <p:extLst>
      <p:ext uri="{BB962C8B-B14F-4D97-AF65-F5344CB8AC3E}">
        <p14:creationId xmlns:p14="http://schemas.microsoft.com/office/powerpoint/2010/main" val="36557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Linear DP Insertion</a:t>
            </a:r>
            <a:endParaRPr lang="zh-CN" altLang="en-US"/>
          </a:p>
        </p:txBody>
      </p:sp>
      <p:sp>
        <p:nvSpPr>
          <p:cNvPr id="3" name="内容占位符 2"/>
          <p:cNvSpPr>
            <a:spLocks noGrp="1"/>
          </p:cNvSpPr>
          <p:nvPr>
            <p:ph idx="1"/>
          </p:nvPr>
        </p:nvSpPr>
        <p:spPr/>
        <p:txBody>
          <a:bodyPr/>
          <a:lstStyle/>
          <a:p>
            <a:r>
              <a:rPr lang="en-US" altLang="zh-CN"/>
              <a:t>Basic idea:</a:t>
            </a:r>
          </a:p>
          <a:p>
            <a:pPr lvl="1"/>
            <a:r>
              <a:rPr lang="en-US" altLang="zh-CN">
                <a:solidFill>
                  <a:srgbClr val="FF0000"/>
                </a:solidFill>
              </a:rPr>
              <a:t>dynamic programming </a:t>
            </a:r>
            <a:r>
              <a:rPr lang="en-US" altLang="zh-CN"/>
              <a:t>with (</a:t>
            </a:r>
            <a:r>
              <a:rPr lang="en-US" altLang="zh-CN">
                <a:solidFill>
                  <a:srgbClr val="FF0000"/>
                </a:solidFill>
              </a:rPr>
              <a:t>2n+1</a:t>
            </a:r>
            <a:r>
              <a:rPr lang="en-US" altLang="zh-CN"/>
              <a:t>) shortest distance query</a:t>
            </a:r>
          </a:p>
          <a:p>
            <a:pPr lvl="1"/>
            <a:endParaRPr lang="zh-CN" altLang="en-US"/>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44</a:t>
            </a:fld>
            <a:endParaRPr lang="en-US" altLang="ko-K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636912"/>
            <a:ext cx="6212362" cy="3505504"/>
          </a:xfrm>
          <a:prstGeom prst="rect">
            <a:avLst/>
          </a:prstGeom>
        </p:spPr>
      </p:pic>
    </p:spTree>
    <p:extLst>
      <p:ext uri="{BB962C8B-B14F-4D97-AF65-F5344CB8AC3E}">
        <p14:creationId xmlns:p14="http://schemas.microsoft.com/office/powerpoint/2010/main" val="2471561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文本框 25"/>
              <p:cNvSpPr txBox="1"/>
              <p:nvPr/>
            </p:nvSpPr>
            <p:spPr>
              <a:xfrm>
                <a:off x="2204136" y="6191276"/>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26" name="文本框 25"/>
              <p:cNvSpPr txBox="1">
                <a:spLocks noRot="1" noChangeAspect="1" noMove="1" noResize="1" noEditPoints="1" noAdjustHandles="1" noChangeArrowheads="1" noChangeShapeType="1" noTextEdit="1"/>
              </p:cNvSpPr>
              <p:nvPr/>
            </p:nvSpPr>
            <p:spPr>
              <a:xfrm>
                <a:off x="2204136" y="6191276"/>
                <a:ext cx="636836" cy="338554"/>
              </a:xfrm>
              <a:prstGeom prst="rect">
                <a:avLst/>
              </a:prstGeom>
              <a:blipFill rotWithShape="0">
                <a:blip r:embed="rId2"/>
                <a:stretch>
                  <a:fillRect r="-29808" b="-1272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en-US" altLang="zh-CN"/>
              <a:t>Solution: Example</a:t>
            </a:r>
            <a:endParaRPr lang="zh-CN" altLang="en-US"/>
          </a:p>
        </p:txBody>
      </p:sp>
      <p:sp>
        <p:nvSpPr>
          <p:cNvPr id="3" name="内容占位符 2"/>
          <p:cNvSpPr>
            <a:spLocks noGrp="1"/>
          </p:cNvSpPr>
          <p:nvPr>
            <p:ph idx="1"/>
          </p:nvPr>
        </p:nvSpPr>
        <p:spPr>
          <a:xfrm>
            <a:off x="457200" y="980728"/>
            <a:ext cx="6131024" cy="5688360"/>
          </a:xfrm>
        </p:spPr>
        <p:txBody>
          <a:bodyPr/>
          <a:lstStyle/>
          <a:p>
            <a:r>
              <a:rPr lang="en-US" altLang="zh-CN"/>
              <a:t>Step 1: Initialization</a:t>
            </a:r>
          </a:p>
          <a:p>
            <a:pPr lvl="1"/>
            <a:r>
              <a:rPr lang="en-US" altLang="zh-CN"/>
              <a:t>Initializing auxiliary arrays using DP</a:t>
            </a:r>
          </a:p>
          <a:p>
            <a:pPr lvl="2"/>
            <a:r>
              <a:rPr lang="en-US" altLang="zh-CN"/>
              <a:t>picked[k]: number of picked requests at k-th vertex</a:t>
            </a:r>
          </a:p>
          <a:p>
            <a:pPr lvl="1"/>
            <a:endParaRPr lang="zh-CN" altLang="en-US"/>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45</a:t>
            </a:fld>
            <a:endParaRPr lang="en-US" altLang="ko-KR"/>
          </a:p>
        </p:txBody>
      </p:sp>
      <p:sp>
        <p:nvSpPr>
          <p:cNvPr id="5" name="文本框 4"/>
          <p:cNvSpPr txBox="1"/>
          <p:nvPr/>
        </p:nvSpPr>
        <p:spPr>
          <a:xfrm>
            <a:off x="1031871" y="5086675"/>
            <a:ext cx="360468"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1</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pic>
        <p:nvPicPr>
          <p:cNvPr id="6" name="图片 5">
            <a:extLst>
              <a:ext uri="{FF2B5EF4-FFF2-40B4-BE49-F238E27FC236}">
                <a16:creationId xmlns:a16="http://schemas.microsoft.com/office/drawing/2014/main" id="{AD3A4D11-51AF-9843-A342-B2EE4BA6D501}"/>
              </a:ext>
            </a:extLst>
          </p:cNvPr>
          <p:cNvPicPr>
            <a:picLocks noChangeAspect="1"/>
          </p:cNvPicPr>
          <p:nvPr/>
        </p:nvPicPr>
        <p:blipFill rotWithShape="1">
          <a:blip r:embed="rId3">
            <a:extLst>
              <a:ext uri="{28A0092B-C50C-407E-A947-70E740481C1C}">
                <a14:useLocalDpi xmlns:a14="http://schemas.microsoft.com/office/drawing/2010/main"/>
              </a:ext>
            </a:extLst>
          </a:blip>
          <a:srcRect l="5510" t="36647" r="85597" b="49672"/>
          <a:stretch/>
        </p:blipFill>
        <p:spPr>
          <a:xfrm>
            <a:off x="1059909" y="4405404"/>
            <a:ext cx="396932" cy="361148"/>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683568" y="5476353"/>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7" name="文本框 6"/>
              <p:cNvSpPr txBox="1">
                <a:spLocks noRot="1" noChangeAspect="1" noMove="1" noResize="1" noEditPoints="1" noAdjustHandles="1" noChangeArrowheads="1" noChangeShapeType="1" noTextEdit="1"/>
              </p:cNvSpPr>
              <p:nvPr/>
            </p:nvSpPr>
            <p:spPr>
              <a:xfrm>
                <a:off x="683568" y="5476353"/>
                <a:ext cx="636836" cy="338554"/>
              </a:xfrm>
              <a:prstGeom prst="rect">
                <a:avLst/>
              </a:prstGeom>
              <a:blipFill rotWithShape="0">
                <a:blip r:embed="rId4"/>
                <a:stretch>
                  <a:fillRect r="-29524" b="-10714"/>
                </a:stretch>
              </a:blipFill>
            </p:spPr>
            <p:txBody>
              <a:bodyPr/>
              <a:lstStyle/>
              <a:p>
                <a:r>
                  <a:rPr lang="zh-CN" altLang="en-US">
                    <a:noFill/>
                  </a:rPr>
                  <a:t> </a:t>
                </a:r>
              </a:p>
            </p:txBody>
          </p:sp>
        </mc:Fallback>
      </mc:AlternateContent>
      <p:sp>
        <p:nvSpPr>
          <p:cNvPr id="8" name="椭圆 7"/>
          <p:cNvSpPr/>
          <p:nvPr/>
        </p:nvSpPr>
        <p:spPr>
          <a:xfrm>
            <a:off x="1238348" y="5355937"/>
            <a:ext cx="144000" cy="144000"/>
          </a:xfrm>
          <a:prstGeom prst="ellipse">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293117" y="4377658"/>
            <a:ext cx="144000" cy="14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940554" y="5350068"/>
            <a:ext cx="144000" cy="14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287286" y="6118217"/>
            <a:ext cx="144000" cy="14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134199" y="4701658"/>
            <a:ext cx="144000" cy="14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p:cNvSpPr txBox="1"/>
              <p:nvPr/>
            </p:nvSpPr>
            <p:spPr>
              <a:xfrm>
                <a:off x="1893447" y="4222745"/>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13" name="文本框 12"/>
              <p:cNvSpPr txBox="1">
                <a:spLocks noRot="1" noChangeAspect="1" noMove="1" noResize="1" noEditPoints="1" noAdjustHandles="1" noChangeArrowheads="1" noChangeShapeType="1" noTextEdit="1"/>
              </p:cNvSpPr>
              <p:nvPr/>
            </p:nvSpPr>
            <p:spPr>
              <a:xfrm>
                <a:off x="1893447" y="4222745"/>
                <a:ext cx="636836" cy="338554"/>
              </a:xfrm>
              <a:prstGeom prst="rect">
                <a:avLst/>
              </a:prstGeom>
              <a:blipFill rotWithShape="0">
                <a:blip r:embed="rId5"/>
                <a:stretch>
                  <a:fillRect r="-29808" b="-12727"/>
                </a:stretch>
              </a:blipFill>
            </p:spPr>
            <p:txBody>
              <a:bodyPr/>
              <a:lstStyle/>
              <a:p>
                <a:r>
                  <a:rPr lang="zh-CN" altLang="en-US">
                    <a:noFill/>
                  </a:rPr>
                  <a:t> </a:t>
                </a:r>
              </a:p>
            </p:txBody>
          </p:sp>
        </mc:Fallback>
      </mc:AlternateContent>
      <p:sp>
        <p:nvSpPr>
          <p:cNvPr id="14" name="椭圆 13"/>
          <p:cNvSpPr/>
          <p:nvPr/>
        </p:nvSpPr>
        <p:spPr>
          <a:xfrm>
            <a:off x="4595611" y="5364095"/>
            <a:ext cx="144000" cy="144000"/>
          </a:xfrm>
          <a:prstGeom prst="ellipse">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068845" y="4593658"/>
            <a:ext cx="144000" cy="14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8" idx="6"/>
            <a:endCxn id="10" idx="2"/>
          </p:cNvCxnSpPr>
          <p:nvPr/>
        </p:nvCxnSpPr>
        <p:spPr>
          <a:xfrm flipV="1">
            <a:off x="1382348" y="5422068"/>
            <a:ext cx="1558206" cy="5869"/>
          </a:xfrm>
          <a:prstGeom prst="line">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2" idx="7"/>
            <a:endCxn id="15" idx="2"/>
          </p:cNvCxnSpPr>
          <p:nvPr/>
        </p:nvCxnSpPr>
        <p:spPr>
          <a:xfrm flipV="1">
            <a:off x="1357977" y="4665658"/>
            <a:ext cx="710868" cy="351214"/>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 idx="3"/>
            <a:endCxn id="11" idx="7"/>
          </p:cNvCxnSpPr>
          <p:nvPr/>
        </p:nvCxnSpPr>
        <p:spPr>
          <a:xfrm flipH="1">
            <a:off x="2410198" y="5472980"/>
            <a:ext cx="551444" cy="666325"/>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1" idx="6"/>
            <a:endCxn id="14" idx="4"/>
          </p:cNvCxnSpPr>
          <p:nvPr/>
        </p:nvCxnSpPr>
        <p:spPr>
          <a:xfrm flipV="1">
            <a:off x="2431286" y="5508095"/>
            <a:ext cx="2236325" cy="6821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8" idx="5"/>
            <a:endCxn id="11" idx="2"/>
          </p:cNvCxnSpPr>
          <p:nvPr/>
        </p:nvCxnSpPr>
        <p:spPr>
          <a:xfrm>
            <a:off x="1361260" y="5478849"/>
            <a:ext cx="926026" cy="711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5" idx="7"/>
            <a:endCxn id="9" idx="2"/>
          </p:cNvCxnSpPr>
          <p:nvPr/>
        </p:nvCxnSpPr>
        <p:spPr>
          <a:xfrm flipV="1">
            <a:off x="2191757" y="4449658"/>
            <a:ext cx="1101360" cy="1650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2" idx="5"/>
            <a:endCxn id="14" idx="0"/>
          </p:cNvCxnSpPr>
          <p:nvPr/>
        </p:nvCxnSpPr>
        <p:spPr>
          <a:xfrm>
            <a:off x="4257111" y="4824570"/>
            <a:ext cx="410500" cy="53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9" idx="6"/>
            <a:endCxn id="12" idx="1"/>
          </p:cNvCxnSpPr>
          <p:nvPr/>
        </p:nvCxnSpPr>
        <p:spPr>
          <a:xfrm>
            <a:off x="3437117" y="4449658"/>
            <a:ext cx="718170" cy="2730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0" idx="6"/>
            <a:endCxn id="14" idx="2"/>
          </p:cNvCxnSpPr>
          <p:nvPr/>
        </p:nvCxnSpPr>
        <p:spPr>
          <a:xfrm>
            <a:off x="3084554" y="5422068"/>
            <a:ext cx="1511057" cy="14027"/>
          </a:xfrm>
          <a:prstGeom prst="line">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063466" y="4824426"/>
            <a:ext cx="1091821" cy="546586"/>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p:cNvSpPr txBox="1"/>
              <p:nvPr/>
            </p:nvSpPr>
            <p:spPr>
              <a:xfrm>
                <a:off x="2522554" y="4996423"/>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27" name="文本框 26"/>
              <p:cNvSpPr txBox="1">
                <a:spLocks noRot="1" noChangeAspect="1" noMove="1" noResize="1" noEditPoints="1" noAdjustHandles="1" noChangeArrowheads="1" noChangeShapeType="1" noTextEdit="1"/>
              </p:cNvSpPr>
              <p:nvPr/>
            </p:nvSpPr>
            <p:spPr>
              <a:xfrm>
                <a:off x="2522554" y="4996423"/>
                <a:ext cx="636836" cy="338554"/>
              </a:xfrm>
              <a:prstGeom prst="rect">
                <a:avLst/>
              </a:prstGeom>
              <a:blipFill rotWithShape="0">
                <a:blip r:embed="rId6"/>
                <a:stretch>
                  <a:fillRect r="-29808"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2966612" y="402915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28" name="文本框 27"/>
              <p:cNvSpPr txBox="1">
                <a:spLocks noRot="1" noChangeAspect="1" noMove="1" noResize="1" noEditPoints="1" noAdjustHandles="1" noChangeArrowheads="1" noChangeShapeType="1" noTextEdit="1"/>
              </p:cNvSpPr>
              <p:nvPr/>
            </p:nvSpPr>
            <p:spPr>
              <a:xfrm>
                <a:off x="2966612" y="4029157"/>
                <a:ext cx="636836" cy="338554"/>
              </a:xfrm>
              <a:prstGeom prst="rect">
                <a:avLst/>
              </a:prstGeom>
              <a:blipFill rotWithShape="0">
                <a:blip r:embed="rId7"/>
                <a:stretch>
                  <a:fillRect r="-29808"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4352295" y="5517426"/>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29" name="文本框 28"/>
              <p:cNvSpPr txBox="1">
                <a:spLocks noRot="1" noChangeAspect="1" noMove="1" noResize="1" noEditPoints="1" noAdjustHandles="1" noChangeArrowheads="1" noChangeShapeType="1" noTextEdit="1"/>
              </p:cNvSpPr>
              <p:nvPr/>
            </p:nvSpPr>
            <p:spPr>
              <a:xfrm>
                <a:off x="4352295" y="5517426"/>
                <a:ext cx="636836" cy="338554"/>
              </a:xfrm>
              <a:prstGeom prst="rect">
                <a:avLst/>
              </a:prstGeom>
              <a:blipFill rotWithShape="0">
                <a:blip r:embed="rId8"/>
                <a:stretch>
                  <a:fillRect r="-46154"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3877467" y="4356091"/>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30" name="文本框 29"/>
              <p:cNvSpPr txBox="1">
                <a:spLocks noRot="1" noChangeAspect="1" noMove="1" noResize="1" noEditPoints="1" noAdjustHandles="1" noChangeArrowheads="1" noChangeShapeType="1" noTextEdit="1"/>
              </p:cNvSpPr>
              <p:nvPr/>
            </p:nvSpPr>
            <p:spPr>
              <a:xfrm>
                <a:off x="3877467" y="4356091"/>
                <a:ext cx="636836" cy="338554"/>
              </a:xfrm>
              <a:prstGeom prst="rect">
                <a:avLst/>
              </a:prstGeom>
              <a:blipFill rotWithShape="0">
                <a:blip r:embed="rId9"/>
                <a:stretch>
                  <a:fillRect r="-29524" b="-12727"/>
                </a:stretch>
              </a:blipFill>
            </p:spPr>
            <p:txBody>
              <a:bodyPr/>
              <a:lstStyle/>
              <a:p>
                <a:r>
                  <a:rPr lang="zh-CN" altLang="en-US">
                    <a:noFill/>
                  </a:rPr>
                  <a:t> </a:t>
                </a:r>
              </a:p>
            </p:txBody>
          </p:sp>
        </mc:Fallback>
      </mc:AlternateContent>
      <p:sp>
        <p:nvSpPr>
          <p:cNvPr id="31" name="文本框 30"/>
          <p:cNvSpPr txBox="1"/>
          <p:nvPr/>
        </p:nvSpPr>
        <p:spPr>
          <a:xfrm>
            <a:off x="1380720" y="4600939"/>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2" name="文本框 31"/>
          <p:cNvSpPr txBox="1"/>
          <p:nvPr/>
        </p:nvSpPr>
        <p:spPr>
          <a:xfrm>
            <a:off x="1965674" y="5133863"/>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3" name="文本框 32"/>
          <p:cNvSpPr txBox="1"/>
          <p:nvPr/>
        </p:nvSpPr>
        <p:spPr>
          <a:xfrm>
            <a:off x="1630574" y="5783472"/>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4" name="文本框 33"/>
          <p:cNvSpPr txBox="1"/>
          <p:nvPr/>
        </p:nvSpPr>
        <p:spPr>
          <a:xfrm>
            <a:off x="3520193" y="5827839"/>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5" name="文本框 34"/>
          <p:cNvSpPr txBox="1"/>
          <p:nvPr/>
        </p:nvSpPr>
        <p:spPr>
          <a:xfrm>
            <a:off x="3431938" y="4778026"/>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6" name="文本框 35"/>
          <p:cNvSpPr txBox="1"/>
          <p:nvPr/>
        </p:nvSpPr>
        <p:spPr>
          <a:xfrm>
            <a:off x="2463512" y="551666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7" name="文本框 36"/>
          <p:cNvSpPr txBox="1"/>
          <p:nvPr/>
        </p:nvSpPr>
        <p:spPr>
          <a:xfrm>
            <a:off x="2657340" y="4234143"/>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8" name="文本框 37"/>
          <p:cNvSpPr txBox="1"/>
          <p:nvPr/>
        </p:nvSpPr>
        <p:spPr>
          <a:xfrm>
            <a:off x="3666502" y="4248265"/>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39" name="文本框 38"/>
          <p:cNvSpPr txBox="1"/>
          <p:nvPr/>
        </p:nvSpPr>
        <p:spPr>
          <a:xfrm>
            <a:off x="4499290" y="4824426"/>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40" name="文本框 39"/>
          <p:cNvSpPr txBox="1"/>
          <p:nvPr/>
        </p:nvSpPr>
        <p:spPr>
          <a:xfrm>
            <a:off x="3824556" y="5388416"/>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mc:AlternateContent xmlns:mc="http://schemas.openxmlformats.org/markup-compatibility/2006" xmlns:a14="http://schemas.microsoft.com/office/drawing/2010/main">
        <mc:Choice Requires="a14">
          <p:sp>
            <p:nvSpPr>
              <p:cNvPr id="41" name="文本框 40"/>
              <p:cNvSpPr txBox="1"/>
              <p:nvPr/>
            </p:nvSpPr>
            <p:spPr>
              <a:xfrm>
                <a:off x="967559" y="419258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oMath>
                  </m:oMathPara>
                </a14:m>
                <a:endParaRPr lang="zh-CN" altLang="en-US" sz="1600"/>
              </a:p>
            </p:txBody>
          </p:sp>
        </mc:Choice>
        <mc:Fallback xmlns="">
          <p:sp>
            <p:nvSpPr>
              <p:cNvPr id="41" name="文本框 40"/>
              <p:cNvSpPr txBox="1">
                <a:spLocks noRot="1" noChangeAspect="1" noMove="1" noResize="1" noEditPoints="1" noAdjustHandles="1" noChangeArrowheads="1" noChangeShapeType="1" noTextEdit="1"/>
              </p:cNvSpPr>
              <p:nvPr/>
            </p:nvSpPr>
            <p:spPr>
              <a:xfrm>
                <a:off x="967559" y="4192582"/>
                <a:ext cx="636836" cy="338554"/>
              </a:xfrm>
              <a:prstGeom prst="rect">
                <a:avLst/>
              </a:prstGeom>
              <a:blipFill rotWithShape="0">
                <a:blip r:embed="rId10"/>
                <a:stretch>
                  <a:fillRect/>
                </a:stretch>
              </a:blipFill>
            </p:spPr>
            <p:txBody>
              <a:bodyPr/>
              <a:lstStyle/>
              <a:p>
                <a:r>
                  <a:rPr lang="zh-CN" altLang="en-US">
                    <a:noFill/>
                  </a:rPr>
                  <a:t> </a:t>
                </a:r>
              </a:p>
            </p:txBody>
          </p:sp>
        </mc:Fallback>
      </mc:AlternateContent>
      <p:sp>
        <p:nvSpPr>
          <p:cNvPr id="42" name="椭圆 41"/>
          <p:cNvSpPr/>
          <p:nvPr/>
        </p:nvSpPr>
        <p:spPr>
          <a:xfrm>
            <a:off x="1235065" y="4995784"/>
            <a:ext cx="144000" cy="144000"/>
          </a:xfrm>
          <a:prstGeom prst="ellipse">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stCxn id="42" idx="4"/>
            <a:endCxn id="8" idx="0"/>
          </p:cNvCxnSpPr>
          <p:nvPr/>
        </p:nvCxnSpPr>
        <p:spPr>
          <a:xfrm>
            <a:off x="1307065" y="5139784"/>
            <a:ext cx="3283" cy="216153"/>
          </a:xfrm>
          <a:prstGeom prst="line">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文本框 43"/>
              <p:cNvSpPr txBox="1"/>
              <p:nvPr/>
            </p:nvSpPr>
            <p:spPr>
              <a:xfrm>
                <a:off x="689793" y="467053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44" name="文本框 43"/>
              <p:cNvSpPr txBox="1">
                <a:spLocks noRot="1" noChangeAspect="1" noMove="1" noResize="1" noEditPoints="1" noAdjustHandles="1" noChangeArrowheads="1" noChangeShapeType="1" noTextEdit="1"/>
              </p:cNvSpPr>
              <p:nvPr/>
            </p:nvSpPr>
            <p:spPr>
              <a:xfrm>
                <a:off x="689793" y="4670538"/>
                <a:ext cx="636836" cy="338554"/>
              </a:xfrm>
              <a:prstGeom prst="rect">
                <a:avLst/>
              </a:prstGeom>
              <a:blipFill rotWithShape="0">
                <a:blip r:embed="rId11"/>
                <a:stretch>
                  <a:fillRect r="-28571"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extLst>
                        <a:ext uri="{9D8B030D-6E8A-4147-A177-3AD203B41FA5}">
                          <a16:colId xmlns:a16="http://schemas.microsoft.com/office/drawing/2014/main" val="20000"/>
                        </a:ext>
                      </a:extLst>
                    </a:gridCol>
                    <a:gridCol w="563396">
                      <a:extLst>
                        <a:ext uri="{9D8B030D-6E8A-4147-A177-3AD203B41FA5}">
                          <a16:colId xmlns:a16="http://schemas.microsoft.com/office/drawing/2014/main" val="20001"/>
                        </a:ext>
                      </a:extLst>
                    </a:gridCol>
                    <a:gridCol w="563396">
                      <a:extLst>
                        <a:ext uri="{9D8B030D-6E8A-4147-A177-3AD203B41FA5}">
                          <a16:colId xmlns:a16="http://schemas.microsoft.com/office/drawing/2014/main" val="20002"/>
                        </a:ext>
                      </a:extLst>
                    </a:gridCol>
                    <a:gridCol w="563396">
                      <a:extLst>
                        <a:ext uri="{9D8B030D-6E8A-4147-A177-3AD203B41FA5}">
                          <a16:colId xmlns:a16="http://schemas.microsoft.com/office/drawing/2014/main" val="20003"/>
                        </a:ext>
                      </a:extLst>
                    </a:gridCol>
                    <a:gridCol w="563396">
                      <a:extLst>
                        <a:ext uri="{9D8B030D-6E8A-4147-A177-3AD203B41FA5}">
                          <a16:colId xmlns:a16="http://schemas.microsoft.com/office/drawing/2014/main" val="20004"/>
                        </a:ext>
                      </a:extLst>
                    </a:gridCol>
                    <a:gridCol w="563396">
                      <a:extLst>
                        <a:ext uri="{9D8B030D-6E8A-4147-A177-3AD203B41FA5}">
                          <a16:colId xmlns:a16="http://schemas.microsoft.com/office/drawing/2014/main" val="20005"/>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𝒕</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𝒆</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𝒐</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𝒅</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𝒑</m:t>
                                    </m:r>
                                  </m:e>
                                  <m:sub>
                                    <m:r>
                                      <a:rPr lang="en-US" altLang="zh-CN" b="1" i="1" smtClean="0">
                                        <a:solidFill>
                                          <a:schemeClr val="tx1"/>
                                        </a:solidFill>
                                        <a:latin typeface="Cambria Math" panose="02040503050406030204" pitchFamily="18" charset="0"/>
                                      </a:rPr>
                                      <m:t>𝒓</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𝟏</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2</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4</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𝒓</m:t>
                                    </m:r>
                                  </m:e>
                                  <m:sub>
                                    <m:r>
                                      <a:rPr lang="en-US" altLang="zh-CN" b="1" i="1" smtClean="0">
                                        <a:solidFill>
                                          <a:schemeClr val="tx1"/>
                                        </a:solidFill>
                                        <a:latin typeface="Cambria Math" panose="02040503050406030204" pitchFamily="18" charset="0"/>
                                      </a:rPr>
                                      <m:t>𝟐</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3</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b="0" i="1" smtClean="0">
                                        <a:solidFill>
                                          <a:schemeClr val="tx1"/>
                                        </a:solidFill>
                                        <a:latin typeface="Cambria Math" panose="02040503050406030204" pitchFamily="18" charset="0"/>
                                      </a:rPr>
                                      <m:t>5</m:t>
                                    </m:r>
                                  </m:sub>
                                </m:sSub>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2"/>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5" name="表格 44"/>
              <p:cNvGraphicFramePr>
                <a:graphicFrameLocks noGrp="1"/>
              </p:cNvGraphicFramePr>
              <p:nvPr/>
            </p:nvGraphicFramePr>
            <p:xfrm>
              <a:off x="5436096" y="4758828"/>
              <a:ext cx="3380376" cy="1483360"/>
            </p:xfrm>
            <a:graphic>
              <a:graphicData uri="http://schemas.openxmlformats.org/drawingml/2006/table">
                <a:tbl>
                  <a:tblPr firstRow="1" bandRow="1">
                    <a:tableStyleId>{5C22544A-7EE6-4342-B048-85BDC9FD1C3A}</a:tableStyleId>
                  </a:tblPr>
                  <a:tblGrid>
                    <a:gridCol w="563396"/>
                    <a:gridCol w="563396"/>
                    <a:gridCol w="563396"/>
                    <a:gridCol w="563396"/>
                    <a:gridCol w="563396"/>
                    <a:gridCol w="563396"/>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02174" t="-1639" r="-40543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200000" t="-1639" r="-3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300000" t="-1639" r="-201075"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404348" t="-1639" r="-103261" b="-3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498925" t="-1639" r="-2151" b="-304918"/>
                          </a:stretch>
                        </a:blipFill>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075" t="-101639" r="-500000" b="-204918"/>
                          </a:stretch>
                        </a:blipFill>
                      </a:tcPr>
                    </a:tc>
                    <a:tc>
                      <a:txBody>
                        <a:bodyPr/>
                        <a:lstStyle/>
                        <a:p>
                          <a:pPr algn="ctr"/>
                          <a:r>
                            <a:rPr lang="en-US" altLang="zh-CN" smtClean="0">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mtClean="0">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300000" t="-101639" r="-201075" b="-2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404348" t="-101639" r="-103261" b="-204918"/>
                          </a:stretch>
                        </a:blipFill>
                      </a:tcPr>
                    </a:tc>
                    <a:tc>
                      <a:txBody>
                        <a:bodyPr/>
                        <a:lstStyle/>
                        <a:p>
                          <a:pPr algn="ctr"/>
                          <a:r>
                            <a:rPr lang="en-US" altLang="zh-CN" smtClean="0">
                              <a:solidFill>
                                <a:schemeClr val="tx1"/>
                              </a:solidFill>
                            </a:rPr>
                            <a:t>20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1075" t="-201639" r="-500000" b="-104918"/>
                          </a:stretch>
                        </a:blipFill>
                      </a:tcPr>
                    </a:tc>
                    <a:tc>
                      <a:txBody>
                        <a:bodyPr/>
                        <a:lstStyle/>
                        <a:p>
                          <a:pPr algn="ctr"/>
                          <a:r>
                            <a:rPr lang="en-US" altLang="zh-CN" smtClean="0">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altLang="zh-CN" smtClean="0">
                              <a:solidFill>
                                <a:schemeClr val="tx1"/>
                              </a:solidFill>
                            </a:rPr>
                            <a:t>26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300000" t="-201639" r="-201075" b="-10491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2"/>
                          <a:stretch>
                            <a:fillRect l="-404348" t="-201639" r="-103261" b="-104918"/>
                          </a:stretch>
                        </a:blipFill>
                      </a:tcPr>
                    </a:tc>
                    <a:tc>
                      <a:txBody>
                        <a:bodyPr/>
                        <a:lstStyle/>
                        <a:p>
                          <a:pPr algn="ctr"/>
                          <a:r>
                            <a:rPr lang="en-US" altLang="zh-CN" smtClean="0">
                              <a:solidFill>
                                <a:schemeClr val="tx1"/>
                              </a:solidFill>
                            </a:rPr>
                            <a:t>10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pic>
        <p:nvPicPr>
          <p:cNvPr id="46" name="图片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0536" y="5143183"/>
            <a:ext cx="413770" cy="413770"/>
          </a:xfrm>
          <a:prstGeom prst="rect">
            <a:avLst/>
          </a:prstGeom>
        </p:spPr>
      </p:pic>
      <p:pic>
        <p:nvPicPr>
          <p:cNvPr id="47" name="图片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27560" y="6100613"/>
            <a:ext cx="413770" cy="413770"/>
          </a:xfrm>
          <a:prstGeom prst="rect">
            <a:avLst/>
          </a:prstGeom>
        </p:spPr>
      </p:pic>
      <p:grpSp>
        <p:nvGrpSpPr>
          <p:cNvPr id="48" name="组合 47"/>
          <p:cNvGrpSpPr/>
          <p:nvPr/>
        </p:nvGrpSpPr>
        <p:grpSpPr>
          <a:xfrm>
            <a:off x="180112" y="4031443"/>
            <a:ext cx="1713186" cy="307777"/>
            <a:chOff x="180112" y="4031443"/>
            <a:chExt cx="1713186" cy="307777"/>
          </a:xfrm>
        </p:grpSpPr>
        <p:cxnSp>
          <p:nvCxnSpPr>
            <p:cNvPr id="49" name="直接箭头连接符 48"/>
            <p:cNvCxnSpPr/>
            <p:nvPr/>
          </p:nvCxnSpPr>
          <p:spPr>
            <a:xfrm>
              <a:off x="180112" y="4216109"/>
              <a:ext cx="5005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780162" y="4031443"/>
              <a:ext cx="1113136" cy="307777"/>
            </a:xfrm>
            <a:prstGeom prst="rect">
              <a:avLst/>
            </a:prstGeom>
            <a:noFill/>
          </p:spPr>
          <p:txBody>
            <a:bodyPr wrap="square" rtlCol="0">
              <a:spAutoFit/>
            </a:bodyPr>
            <a:lstStyle/>
            <a:p>
              <a:r>
                <a:rPr lang="en-US" altLang="zh-CN"/>
                <a:t>new route</a:t>
              </a:r>
              <a:endParaRPr lang="zh-CN" altLang="en-US"/>
            </a:p>
          </p:txBody>
        </p:sp>
      </p:grpSp>
      <p:grpSp>
        <p:nvGrpSpPr>
          <p:cNvPr id="51" name="组合 50"/>
          <p:cNvGrpSpPr/>
          <p:nvPr/>
        </p:nvGrpSpPr>
        <p:grpSpPr>
          <a:xfrm>
            <a:off x="180112" y="3728263"/>
            <a:ext cx="1646408" cy="307777"/>
            <a:chOff x="183836" y="3728263"/>
            <a:chExt cx="1646408" cy="307777"/>
          </a:xfrm>
        </p:grpSpPr>
        <p:cxnSp>
          <p:nvCxnSpPr>
            <p:cNvPr id="52" name="直接箭头连接符 51"/>
            <p:cNvCxnSpPr/>
            <p:nvPr/>
          </p:nvCxnSpPr>
          <p:spPr>
            <a:xfrm>
              <a:off x="183836" y="3912929"/>
              <a:ext cx="50051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783886" y="3728263"/>
              <a:ext cx="1046358" cy="307777"/>
            </a:xfrm>
            <a:prstGeom prst="rect">
              <a:avLst/>
            </a:prstGeom>
            <a:noFill/>
          </p:spPr>
          <p:txBody>
            <a:bodyPr wrap="square" rtlCol="0">
              <a:spAutoFit/>
            </a:bodyPr>
            <a:lstStyle/>
            <a:p>
              <a:r>
                <a:rPr lang="en-US" altLang="zh-CN"/>
                <a:t>old route</a:t>
              </a:r>
              <a:endParaRPr lang="zh-CN" altLang="en-US"/>
            </a:p>
          </p:txBody>
        </p:sp>
      </p:grpSp>
      <mc:AlternateContent xmlns:mc="http://schemas.openxmlformats.org/markup-compatibility/2006" xmlns:a14="http://schemas.microsoft.com/office/drawing/2010/main">
        <mc:Choice Requires="a14">
          <p:graphicFrame>
            <p:nvGraphicFramePr>
              <p:cNvPr id="54" name="表格 53"/>
              <p:cNvGraphicFramePr>
                <a:graphicFrameLocks noGrp="1"/>
              </p:cNvGraphicFramePr>
              <p:nvPr>
                <p:extLst>
                  <p:ext uri="{D42A27DB-BD31-4B8C-83A1-F6EECF244321}">
                    <p14:modId xmlns:p14="http://schemas.microsoft.com/office/powerpoint/2010/main" val="2645151979"/>
                  </p:ext>
                </p:extLst>
              </p:nvPr>
            </p:nvGraphicFramePr>
            <p:xfrm>
              <a:off x="6516216" y="1098560"/>
              <a:ext cx="2346567" cy="259588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494157">
                      <a:extLst>
                        <a:ext uri="{9D8B030D-6E8A-4147-A177-3AD203B41FA5}">
                          <a16:colId xmlns:a16="http://schemas.microsoft.com/office/drawing/2014/main" val="20001"/>
                        </a:ext>
                      </a:extLst>
                    </a:gridCol>
                    <a:gridCol w="494157">
                      <a:extLst>
                        <a:ext uri="{9D8B030D-6E8A-4147-A177-3AD203B41FA5}">
                          <a16:colId xmlns:a16="http://schemas.microsoft.com/office/drawing/2014/main" val="20002"/>
                        </a:ext>
                      </a:extLst>
                    </a:gridCol>
                    <a:gridCol w="494157">
                      <a:extLst>
                        <a:ext uri="{9D8B030D-6E8A-4147-A177-3AD203B41FA5}">
                          <a16:colId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1</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solidFill>
                                      <a:schemeClr val="tx1"/>
                                    </a:solidFill>
                                    <a:latin typeface="Cambria Math" panose="02040503050406030204" pitchFamily="18" charset="0"/>
                                  </a:rPr>
                                  <m:t>∞</m:t>
                                </m:r>
                              </m:oMath>
                            </m:oMathPara>
                          </a14:m>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13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a:solidFill>
                                <a:schemeClr val="tx1"/>
                              </a:solidFill>
                            </a:rPr>
                            <a:t>arr</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16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altLang="zh-CN">
                              <a:solidFill>
                                <a:schemeClr val="tx1"/>
                              </a:solidFill>
                            </a:rPr>
                            <a:t>picked</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0</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1</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rgbClr val="FF0000"/>
                              </a:solidFill>
                            </a:rPr>
                            <a:t>0</a:t>
                          </a:r>
                          <a:endParaRPr lang="zh-CN" altLang="en-US">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54" name="表格 53"/>
              <p:cNvGraphicFramePr>
                <a:graphicFrameLocks noGrp="1"/>
              </p:cNvGraphicFramePr>
              <p:nvPr>
                <p:extLst>
                  <p:ext uri="{D42A27DB-BD31-4B8C-83A1-F6EECF244321}">
                    <p14:modId xmlns:p14="http://schemas.microsoft.com/office/powerpoint/2010/main" val="2645151979"/>
                  </p:ext>
                </p:extLst>
              </p:nvPr>
            </p:nvGraphicFramePr>
            <p:xfrm>
              <a:off x="6516216" y="1098560"/>
              <a:ext cx="2346567" cy="259588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494157">
                      <a:extLst>
                        <a:ext uri="{9D8B030D-6E8A-4147-A177-3AD203B41FA5}">
                          <a16:colId xmlns:a16="http://schemas.microsoft.com/office/drawing/2014/main" val="20001"/>
                        </a:ext>
                      </a:extLst>
                    </a:gridCol>
                    <a:gridCol w="494157">
                      <a:extLst>
                        <a:ext uri="{9D8B030D-6E8A-4147-A177-3AD203B41FA5}">
                          <a16:colId xmlns:a16="http://schemas.microsoft.com/office/drawing/2014/main" val="20002"/>
                        </a:ext>
                      </a:extLst>
                    </a:gridCol>
                    <a:gridCol w="494157">
                      <a:extLst>
                        <a:ext uri="{9D8B030D-6E8A-4147-A177-3AD203B41FA5}">
                          <a16:colId xmlns:a16="http://schemas.microsoft.com/office/drawing/2014/main" val="20003"/>
                        </a:ext>
                      </a:extLst>
                    </a:gridCol>
                  </a:tblGrid>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0</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1</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altLang="zh-CN">
                              <a:solidFill>
                                <a:schemeClr val="tx1"/>
                              </a:solidFill>
                            </a:rPr>
                            <a:t>ddl</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76543" t="-108197" r="-203704" b="-503279"/>
                          </a:stretch>
                        </a:blipFill>
                      </a:tcPr>
                    </a:tc>
                    <a:tc>
                      <a:txBody>
                        <a:bodyPr/>
                        <a:lstStyle/>
                        <a:p>
                          <a:pPr algn="ctr"/>
                          <a:r>
                            <a:rPr lang="en-US" altLang="zh-CN">
                              <a:solidFill>
                                <a:schemeClr val="tx1"/>
                              </a:solidFill>
                            </a:rPr>
                            <a:t>13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23</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altLang="zh-CN">
                              <a:solidFill>
                                <a:schemeClr val="tx1"/>
                              </a:solidFill>
                            </a:rPr>
                            <a:t>arr</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5</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chemeClr val="tx1"/>
                              </a:solidFill>
                            </a:rPr>
                            <a:t>16</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altLang="zh-CN">
                              <a:solidFill>
                                <a:schemeClr val="tx1"/>
                              </a:solidFill>
                            </a:rPr>
                            <a:t>picked</a:t>
                          </a: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0</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solidFill>
                                <a:srgbClr val="FF0000"/>
                              </a:solidFill>
                            </a:rPr>
                            <a:t>1</a:t>
                          </a:r>
                          <a:endParaRPr lang="zh-CN"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a:solidFill>
                                <a:srgbClr val="FF0000"/>
                              </a:solidFill>
                            </a:rPr>
                            <a:t>0</a:t>
                          </a:r>
                          <a:endParaRPr lang="zh-CN" altLang="en-US">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pic>
        <p:nvPicPr>
          <p:cNvPr id="55" name="图片 54"/>
          <p:cNvPicPr>
            <a:picLocks noChangeAspect="1"/>
          </p:cNvPicPr>
          <p:nvPr/>
        </p:nvPicPr>
        <p:blipFill>
          <a:blip r:embed="rId15"/>
          <a:stretch>
            <a:fillRect/>
          </a:stretch>
        </p:blipFill>
        <p:spPr>
          <a:xfrm>
            <a:off x="1031871" y="2712427"/>
            <a:ext cx="5425120" cy="772114"/>
          </a:xfrm>
          <a:prstGeom prst="rect">
            <a:avLst/>
          </a:prstGeom>
        </p:spPr>
      </p:pic>
    </p:spTree>
    <p:extLst>
      <p:ext uri="{BB962C8B-B14F-4D97-AF65-F5344CB8AC3E}">
        <p14:creationId xmlns:p14="http://schemas.microsoft.com/office/powerpoint/2010/main" val="1173006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Solution: Linear DP Insertion</a:t>
            </a:r>
            <a:endParaRPr lang="zh-CN" altLang="en-US"/>
          </a:p>
        </p:txBody>
      </p:sp>
      <p:sp>
        <p:nvSpPr>
          <p:cNvPr id="3" name="内容占位符 2"/>
          <p:cNvSpPr>
            <a:spLocks noGrp="1"/>
          </p:cNvSpPr>
          <p:nvPr>
            <p:ph idx="1"/>
          </p:nvPr>
        </p:nvSpPr>
        <p:spPr/>
        <p:txBody>
          <a:bodyPr/>
          <a:lstStyle/>
          <a:p>
            <a:r>
              <a:rPr lang="en-US" altLang="zh-CN"/>
              <a:t>Basic idea:</a:t>
            </a:r>
          </a:p>
          <a:p>
            <a:pPr lvl="1"/>
            <a:r>
              <a:rPr lang="en-US" altLang="zh-CN">
                <a:solidFill>
                  <a:srgbClr val="FF0000"/>
                </a:solidFill>
              </a:rPr>
              <a:t>dynamic programming </a:t>
            </a:r>
            <a:r>
              <a:rPr lang="en-US" altLang="zh-CN"/>
              <a:t>with (</a:t>
            </a:r>
            <a:r>
              <a:rPr lang="en-US" altLang="zh-CN">
                <a:solidFill>
                  <a:srgbClr val="FF0000"/>
                </a:solidFill>
              </a:rPr>
              <a:t>2n+1</a:t>
            </a:r>
            <a:r>
              <a:rPr lang="en-US" altLang="zh-CN"/>
              <a:t>) shortest distance query</a:t>
            </a:r>
          </a:p>
          <a:p>
            <a:pPr lvl="1"/>
            <a:endParaRPr lang="zh-CN" altLang="en-US"/>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46</a:t>
            </a:fld>
            <a:endParaRPr lang="en-US" altLang="ko-KR"/>
          </a:p>
        </p:txBody>
      </p:sp>
      <p:sp>
        <p:nvSpPr>
          <p:cNvPr id="6" name="矩形 5">
            <a:extLst>
              <a:ext uri="{FF2B5EF4-FFF2-40B4-BE49-F238E27FC236}">
                <a16:creationId xmlns:a16="http://schemas.microsoft.com/office/drawing/2014/main" id="{CF2D9377-D6D2-4F59-8E37-86499B842C31}"/>
              </a:ext>
            </a:extLst>
          </p:cNvPr>
          <p:cNvSpPr/>
          <p:nvPr/>
        </p:nvSpPr>
        <p:spPr>
          <a:xfrm>
            <a:off x="1979712" y="2924944"/>
            <a:ext cx="4698370" cy="3250683"/>
          </a:xfrm>
          <a:prstGeom prst="rect">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F581338D-DAC1-4A1A-B87C-7593899EAF5C}"/>
              </a:ext>
            </a:extLst>
          </p:cNvPr>
          <p:cNvSpPr txBox="1"/>
          <p:nvPr/>
        </p:nvSpPr>
        <p:spPr>
          <a:xfrm>
            <a:off x="1430137" y="2611562"/>
            <a:ext cx="3459189" cy="517702"/>
          </a:xfrm>
          <a:prstGeom prst="rect">
            <a:avLst/>
          </a:prstGeom>
          <a:solidFill>
            <a:srgbClr val="FFC000"/>
          </a:solidFill>
        </p:spPr>
        <p:style>
          <a:lnRef idx="3">
            <a:schemeClr val="lt1"/>
          </a:lnRef>
          <a:fillRef idx="1">
            <a:schemeClr val="accent3"/>
          </a:fillRef>
          <a:effectRef idx="1">
            <a:schemeClr val="accent3"/>
          </a:effectRef>
          <a:fontRef idx="minor">
            <a:schemeClr val="lt1"/>
          </a:fontRef>
        </p:style>
        <p:txBody>
          <a:bodyPr wrap="square" rtlCol="0" anchor="ctr" anchorCtr="0">
            <a:noAutofit/>
          </a:bodyPr>
          <a:lstStyle/>
          <a:p>
            <a:r>
              <a:rPr lang="en-US" altLang="zh-CN" sz="2800">
                <a:latin typeface="Calibri" panose="020F0502020204030204" pitchFamily="34" charset="0"/>
                <a:cs typeface="Calibri" panose="020F0502020204030204" pitchFamily="34" charset="0"/>
              </a:rPr>
              <a:t>(2n+1) distance query</a:t>
            </a:r>
            <a:endParaRPr lang="en-US" altLang="zh-CN" sz="2800" dirty="0">
              <a:latin typeface="Calibri" panose="020F0502020204030204" pitchFamily="34" charset="0"/>
              <a:cs typeface="Calibri" panose="020F0502020204030204" pitchFamily="34" charset="0"/>
            </a:endParaRPr>
          </a:p>
        </p:txBody>
      </p:sp>
      <p:cxnSp>
        <p:nvCxnSpPr>
          <p:cNvPr id="8" name="直接箭头连接符 7"/>
          <p:cNvCxnSpPr/>
          <p:nvPr/>
        </p:nvCxnSpPr>
        <p:spPr>
          <a:xfrm flipV="1">
            <a:off x="3644061" y="5411177"/>
            <a:ext cx="812514" cy="275149"/>
          </a:xfrm>
          <a:prstGeom prst="straightConnector1">
            <a:avLst/>
          </a:prstGeom>
          <a:ln w="285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4539210" y="5266798"/>
            <a:ext cx="904420" cy="134755"/>
          </a:xfrm>
          <a:prstGeom prst="straightConnector1">
            <a:avLst/>
          </a:prstGeom>
          <a:ln w="285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526265" y="5281238"/>
            <a:ext cx="797609" cy="192504"/>
          </a:xfrm>
          <a:prstGeom prst="straightConnector1">
            <a:avLst/>
          </a:prstGeom>
          <a:ln w="285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3050808" y="4501467"/>
            <a:ext cx="2877953" cy="457198"/>
          </a:xfrm>
          <a:prstGeom prst="straightConnector1">
            <a:avLst/>
          </a:prstGeom>
          <a:ln w="28575">
            <a:solidFill>
              <a:srgbClr val="00B05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387144" y="5477732"/>
            <a:ext cx="1170291" cy="202959"/>
          </a:xfrm>
          <a:prstGeom prst="straightConnector1">
            <a:avLst/>
          </a:prstGeom>
          <a:ln w="285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078611" y="5594386"/>
            <a:ext cx="870091" cy="307777"/>
          </a:xfrm>
          <a:prstGeom prst="rect">
            <a:avLst/>
          </a:prstGeom>
          <a:noFill/>
        </p:spPr>
        <p:txBody>
          <a:bodyPr wrap="square" rtlCol="0">
            <a:spAutoFit/>
          </a:bodyPr>
          <a:lstStyle/>
          <a:p>
            <a:r>
              <a:rPr lang="en-US" altLang="zh-CN"/>
              <a:t>Pick A</a:t>
            </a:r>
            <a:endParaRPr lang="zh-CN" altLang="en-US"/>
          </a:p>
        </p:txBody>
      </p:sp>
      <p:sp>
        <p:nvSpPr>
          <p:cNvPr id="14" name="文本框 13"/>
          <p:cNvSpPr txBox="1"/>
          <p:nvPr/>
        </p:nvSpPr>
        <p:spPr>
          <a:xfrm>
            <a:off x="4237186" y="5495284"/>
            <a:ext cx="870091" cy="307777"/>
          </a:xfrm>
          <a:prstGeom prst="rect">
            <a:avLst/>
          </a:prstGeom>
          <a:noFill/>
        </p:spPr>
        <p:txBody>
          <a:bodyPr wrap="square" rtlCol="0">
            <a:spAutoFit/>
          </a:bodyPr>
          <a:lstStyle/>
          <a:p>
            <a:r>
              <a:rPr lang="en-US" altLang="zh-CN"/>
              <a:t>Drop A</a:t>
            </a:r>
            <a:endParaRPr lang="zh-CN" altLang="en-US"/>
          </a:p>
        </p:txBody>
      </p:sp>
      <p:sp>
        <p:nvSpPr>
          <p:cNvPr id="15" name="文本框 14"/>
          <p:cNvSpPr txBox="1"/>
          <p:nvPr/>
        </p:nvSpPr>
        <p:spPr>
          <a:xfrm>
            <a:off x="3159732" y="5755637"/>
            <a:ext cx="906215" cy="307777"/>
          </a:xfrm>
          <a:prstGeom prst="rect">
            <a:avLst/>
          </a:prstGeom>
          <a:noFill/>
        </p:spPr>
        <p:txBody>
          <a:bodyPr wrap="square" rtlCol="0">
            <a:spAutoFit/>
          </a:bodyPr>
          <a:lstStyle/>
          <a:p>
            <a:r>
              <a:rPr lang="en-US" altLang="zh-CN"/>
              <a:t>Pick BC</a:t>
            </a:r>
            <a:endParaRPr lang="zh-CN" altLang="en-US"/>
          </a:p>
        </p:txBody>
      </p:sp>
      <p:sp>
        <p:nvSpPr>
          <p:cNvPr id="16" name="文本框 15"/>
          <p:cNvSpPr txBox="1"/>
          <p:nvPr/>
        </p:nvSpPr>
        <p:spPr>
          <a:xfrm>
            <a:off x="5109126" y="5350605"/>
            <a:ext cx="906215" cy="307777"/>
          </a:xfrm>
          <a:prstGeom prst="rect">
            <a:avLst/>
          </a:prstGeom>
          <a:noFill/>
        </p:spPr>
        <p:txBody>
          <a:bodyPr wrap="square" rtlCol="0">
            <a:spAutoFit/>
          </a:bodyPr>
          <a:lstStyle/>
          <a:p>
            <a:r>
              <a:rPr lang="en-US" altLang="zh-CN"/>
              <a:t>Drop B</a:t>
            </a:r>
            <a:endParaRPr lang="zh-CN" altLang="en-US"/>
          </a:p>
        </p:txBody>
      </p:sp>
      <p:sp>
        <p:nvSpPr>
          <p:cNvPr id="17" name="文本框 16"/>
          <p:cNvSpPr txBox="1"/>
          <p:nvPr/>
        </p:nvSpPr>
        <p:spPr>
          <a:xfrm>
            <a:off x="5870766" y="5501660"/>
            <a:ext cx="906215" cy="307777"/>
          </a:xfrm>
          <a:prstGeom prst="rect">
            <a:avLst/>
          </a:prstGeom>
          <a:noFill/>
        </p:spPr>
        <p:txBody>
          <a:bodyPr wrap="square" rtlCol="0">
            <a:spAutoFit/>
          </a:bodyPr>
          <a:lstStyle/>
          <a:p>
            <a:r>
              <a:rPr lang="en-US" altLang="zh-CN"/>
              <a:t>Drop C</a:t>
            </a:r>
            <a:endParaRPr lang="zh-CN" altLang="en-US"/>
          </a:p>
        </p:txBody>
      </p:sp>
      <p:sp>
        <p:nvSpPr>
          <p:cNvPr id="18" name="文本框 17"/>
          <p:cNvSpPr txBox="1"/>
          <p:nvPr/>
        </p:nvSpPr>
        <p:spPr>
          <a:xfrm>
            <a:off x="2657425" y="4580057"/>
            <a:ext cx="906215" cy="307777"/>
          </a:xfrm>
          <a:prstGeom prst="rect">
            <a:avLst/>
          </a:prstGeom>
          <a:noFill/>
        </p:spPr>
        <p:txBody>
          <a:bodyPr wrap="square" rtlCol="0">
            <a:spAutoFit/>
          </a:bodyPr>
          <a:lstStyle/>
          <a:p>
            <a:r>
              <a:rPr lang="en-US" altLang="zh-CN"/>
              <a:t>Pick D</a:t>
            </a:r>
            <a:endParaRPr lang="zh-CN" altLang="en-US"/>
          </a:p>
        </p:txBody>
      </p:sp>
      <p:sp>
        <p:nvSpPr>
          <p:cNvPr id="19" name="文本框 18"/>
          <p:cNvSpPr txBox="1"/>
          <p:nvPr/>
        </p:nvSpPr>
        <p:spPr>
          <a:xfrm>
            <a:off x="5494084" y="4129504"/>
            <a:ext cx="1030624" cy="307777"/>
          </a:xfrm>
          <a:prstGeom prst="rect">
            <a:avLst/>
          </a:prstGeom>
          <a:noFill/>
        </p:spPr>
        <p:txBody>
          <a:bodyPr wrap="square" rtlCol="0">
            <a:spAutoFit/>
          </a:bodyPr>
          <a:lstStyle/>
          <a:p>
            <a:r>
              <a:rPr lang="en-US" altLang="zh-CN"/>
              <a:t>Drop D</a:t>
            </a:r>
            <a:endParaRPr lang="zh-CN" altLang="en-US"/>
          </a:p>
        </p:txBody>
      </p:sp>
      <p:grpSp>
        <p:nvGrpSpPr>
          <p:cNvPr id="20" name="组合 19"/>
          <p:cNvGrpSpPr/>
          <p:nvPr/>
        </p:nvGrpSpPr>
        <p:grpSpPr>
          <a:xfrm>
            <a:off x="2146919" y="3250081"/>
            <a:ext cx="1521176" cy="307777"/>
            <a:chOff x="7103584" y="4172337"/>
            <a:chExt cx="1521176" cy="307777"/>
          </a:xfrm>
        </p:grpSpPr>
        <p:cxnSp>
          <p:nvCxnSpPr>
            <p:cNvPr id="21" name="直接箭头连接符 20"/>
            <p:cNvCxnSpPr/>
            <p:nvPr/>
          </p:nvCxnSpPr>
          <p:spPr>
            <a:xfrm>
              <a:off x="7103584" y="4388255"/>
              <a:ext cx="500514" cy="0"/>
            </a:xfrm>
            <a:prstGeom prst="straightConnector1">
              <a:avLst/>
            </a:prstGeom>
            <a:ln w="28575">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578402" y="4172337"/>
              <a:ext cx="1046358" cy="307777"/>
            </a:xfrm>
            <a:prstGeom prst="rect">
              <a:avLst/>
            </a:prstGeom>
            <a:noFill/>
          </p:spPr>
          <p:txBody>
            <a:bodyPr wrap="square" rtlCol="0">
              <a:spAutoFit/>
            </a:bodyPr>
            <a:lstStyle/>
            <a:p>
              <a:r>
                <a:rPr lang="en-US" altLang="zh-CN"/>
                <a:t>old route</a:t>
              </a:r>
              <a:endParaRPr lang="zh-CN" altLang="en-US"/>
            </a:p>
          </p:txBody>
        </p:sp>
      </p:grpSp>
      <p:grpSp>
        <p:nvGrpSpPr>
          <p:cNvPr id="23" name="组合 22"/>
          <p:cNvGrpSpPr/>
          <p:nvPr/>
        </p:nvGrpSpPr>
        <p:grpSpPr>
          <a:xfrm>
            <a:off x="3622291" y="3262171"/>
            <a:ext cx="1868201" cy="369332"/>
            <a:chOff x="7109498" y="4705493"/>
            <a:chExt cx="1868201" cy="369332"/>
          </a:xfrm>
        </p:grpSpPr>
        <p:cxnSp>
          <p:nvCxnSpPr>
            <p:cNvPr id="24" name="直接箭头连接符 23"/>
            <p:cNvCxnSpPr/>
            <p:nvPr/>
          </p:nvCxnSpPr>
          <p:spPr>
            <a:xfrm>
              <a:off x="7109498" y="4896567"/>
              <a:ext cx="500514" cy="0"/>
            </a:xfrm>
            <a:prstGeom prst="straightConnector1">
              <a:avLst/>
            </a:prstGeom>
            <a:ln w="28575">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572120" y="4705493"/>
              <a:ext cx="1405579" cy="369332"/>
            </a:xfrm>
            <a:prstGeom prst="rect">
              <a:avLst/>
            </a:prstGeom>
            <a:noFill/>
          </p:spPr>
          <p:txBody>
            <a:bodyPr wrap="square" rtlCol="0">
              <a:spAutoFit/>
            </a:bodyPr>
            <a:lstStyle/>
            <a:p>
              <a:r>
                <a:rPr lang="en-US" altLang="zh-CN"/>
                <a:t>new request</a:t>
              </a:r>
              <a:endParaRPr lang="zh-CN" altLang="en-US"/>
            </a:p>
          </p:txBody>
        </p:sp>
      </p:grpSp>
      <p:grpSp>
        <p:nvGrpSpPr>
          <p:cNvPr id="26" name="组合 25"/>
          <p:cNvGrpSpPr/>
          <p:nvPr/>
        </p:nvGrpSpPr>
        <p:grpSpPr>
          <a:xfrm>
            <a:off x="2409610" y="5013511"/>
            <a:ext cx="3899845" cy="580875"/>
            <a:chOff x="6974107" y="5302171"/>
            <a:chExt cx="3899845" cy="580875"/>
          </a:xfrm>
        </p:grpSpPr>
        <p:cxnSp>
          <p:nvCxnSpPr>
            <p:cNvPr id="27" name="直接箭头连接符 26"/>
            <p:cNvCxnSpPr/>
            <p:nvPr/>
          </p:nvCxnSpPr>
          <p:spPr>
            <a:xfrm flipH="1">
              <a:off x="6974107" y="5303621"/>
              <a:ext cx="641198" cy="4167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7599825" y="5311511"/>
              <a:ext cx="575079" cy="5715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7599825" y="5310724"/>
              <a:ext cx="1392661" cy="3285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615305" y="5310724"/>
              <a:ext cx="2439684" cy="205324"/>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7597679" y="5302171"/>
              <a:ext cx="3276273" cy="4957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2146919" y="3585665"/>
            <a:ext cx="3190916" cy="369332"/>
            <a:chOff x="7109498" y="4705493"/>
            <a:chExt cx="3190916" cy="369332"/>
          </a:xfrm>
        </p:grpSpPr>
        <p:cxnSp>
          <p:nvCxnSpPr>
            <p:cNvPr id="33" name="直接箭头连接符 32"/>
            <p:cNvCxnSpPr/>
            <p:nvPr/>
          </p:nvCxnSpPr>
          <p:spPr>
            <a:xfrm>
              <a:off x="7109498" y="4896567"/>
              <a:ext cx="50051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7572119" y="4705493"/>
              <a:ext cx="2728295" cy="369332"/>
            </a:xfrm>
            <a:prstGeom prst="rect">
              <a:avLst/>
            </a:prstGeom>
            <a:noFill/>
          </p:spPr>
          <p:txBody>
            <a:bodyPr wrap="square" rtlCol="0">
              <a:spAutoFit/>
            </a:bodyPr>
            <a:lstStyle/>
            <a:p>
              <a:r>
                <a:rPr lang="en-US" altLang="zh-CN"/>
                <a:t>shortest distance query</a:t>
              </a:r>
              <a:endParaRPr lang="zh-CN" altLang="en-US"/>
            </a:p>
          </p:txBody>
        </p:sp>
      </p:grpSp>
      <p:grpSp>
        <p:nvGrpSpPr>
          <p:cNvPr id="35" name="组合 34"/>
          <p:cNvGrpSpPr/>
          <p:nvPr/>
        </p:nvGrpSpPr>
        <p:grpSpPr>
          <a:xfrm>
            <a:off x="2428127" y="4622898"/>
            <a:ext cx="3822426" cy="987372"/>
            <a:chOff x="6992624" y="5155398"/>
            <a:chExt cx="3822426" cy="987372"/>
          </a:xfrm>
        </p:grpSpPr>
        <p:cxnSp>
          <p:nvCxnSpPr>
            <p:cNvPr id="36" name="直接箭头连接符 35"/>
            <p:cNvCxnSpPr/>
            <p:nvPr/>
          </p:nvCxnSpPr>
          <p:spPr>
            <a:xfrm flipH="1">
              <a:off x="10041585" y="5155398"/>
              <a:ext cx="374661" cy="6244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10419937" y="5159883"/>
              <a:ext cx="395113" cy="7996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a:off x="8136044" y="5159883"/>
              <a:ext cx="2283893" cy="9828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6992624" y="5159883"/>
              <a:ext cx="3423622" cy="8312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9010882" y="5179204"/>
              <a:ext cx="1393729" cy="7142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1" name="直接箭头连接符 40"/>
          <p:cNvCxnSpPr>
            <a:stCxn id="18" idx="2"/>
          </p:cNvCxnSpPr>
          <p:nvPr/>
        </p:nvCxnSpPr>
        <p:spPr>
          <a:xfrm flipV="1">
            <a:off x="3110533" y="4456337"/>
            <a:ext cx="2741216" cy="4314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矩形标注 41"/>
          <p:cNvSpPr/>
          <p:nvPr/>
        </p:nvSpPr>
        <p:spPr>
          <a:xfrm>
            <a:off x="1676304" y="4149524"/>
            <a:ext cx="4392488" cy="468000"/>
          </a:xfrm>
          <a:prstGeom prst="wedgeRectCallout">
            <a:avLst>
              <a:gd name="adj1" fmla="val -20584"/>
              <a:gd name="adj2" fmla="val 93726"/>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n queries: from new pick to others</a:t>
            </a:r>
            <a:endParaRPr lang="zh-CN" altLang="en-US" sz="2000">
              <a:solidFill>
                <a:schemeClr val="tx1"/>
              </a:solidFill>
            </a:endParaRPr>
          </a:p>
        </p:txBody>
      </p:sp>
      <p:sp>
        <p:nvSpPr>
          <p:cNvPr id="43" name="矩形标注 42"/>
          <p:cNvSpPr/>
          <p:nvPr/>
        </p:nvSpPr>
        <p:spPr>
          <a:xfrm>
            <a:off x="1864089" y="3476885"/>
            <a:ext cx="5415822" cy="468000"/>
          </a:xfrm>
          <a:prstGeom prst="wedgeRectCallout">
            <a:avLst>
              <a:gd name="adj1" fmla="val 27800"/>
              <a:gd name="adj2" fmla="val 103372"/>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n queries: from new drop to others</a:t>
            </a:r>
            <a:endParaRPr lang="zh-CN" altLang="en-US" sz="2000">
              <a:solidFill>
                <a:schemeClr val="tx1"/>
              </a:solidFill>
            </a:endParaRPr>
          </a:p>
        </p:txBody>
      </p:sp>
      <p:sp>
        <p:nvSpPr>
          <p:cNvPr id="44" name="矩形标注 43"/>
          <p:cNvSpPr/>
          <p:nvPr/>
        </p:nvSpPr>
        <p:spPr>
          <a:xfrm>
            <a:off x="439126" y="5033368"/>
            <a:ext cx="5181102" cy="468000"/>
          </a:xfrm>
          <a:prstGeom prst="wedgeRectCallout">
            <a:avLst>
              <a:gd name="adj1" fmla="val 23656"/>
              <a:gd name="adj2" fmla="val -92003"/>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1 query: the length of new request</a:t>
            </a:r>
            <a:endParaRPr lang="zh-CN" altLang="en-US" sz="2000">
              <a:solidFill>
                <a:schemeClr val="tx1"/>
              </a:solidFill>
            </a:endParaRPr>
          </a:p>
        </p:txBody>
      </p:sp>
    </p:spTree>
    <p:extLst>
      <p:ext uri="{BB962C8B-B14F-4D97-AF65-F5344CB8AC3E}">
        <p14:creationId xmlns:p14="http://schemas.microsoft.com/office/powerpoint/2010/main" val="353055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P spid="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99186E-82E4-4438-8229-8610B90E676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3A4531F-2A97-4D43-B030-AF7307AF0D46}"/>
              </a:ext>
            </a:extLst>
          </p:cNvPr>
          <p:cNvSpPr>
            <a:spLocks noGrp="1"/>
          </p:cNvSpPr>
          <p:nvPr>
            <p:ph idx="1"/>
          </p:nvPr>
        </p:nvSpPr>
        <p:spPr/>
        <p:txBody>
          <a:bodyPr/>
          <a:lstStyle/>
          <a:p>
            <a:endParaRPr lang="zh-CN" altLang="en-US"/>
          </a:p>
        </p:txBody>
      </p:sp>
      <p:sp>
        <p:nvSpPr>
          <p:cNvPr id="4" name="灯片编号占位符 3">
            <a:extLst>
              <a:ext uri="{FF2B5EF4-FFF2-40B4-BE49-F238E27FC236}">
                <a16:creationId xmlns:a16="http://schemas.microsoft.com/office/drawing/2014/main" id="{A9A527FB-0081-40FA-BD35-8DE0C8CAC72C}"/>
              </a:ext>
            </a:extLst>
          </p:cNvPr>
          <p:cNvSpPr>
            <a:spLocks noGrp="1"/>
          </p:cNvSpPr>
          <p:nvPr>
            <p:ph type="sldNum" sz="quarter" idx="12"/>
          </p:nvPr>
        </p:nvSpPr>
        <p:spPr/>
        <p:txBody>
          <a:bodyPr/>
          <a:lstStyle/>
          <a:p>
            <a:pPr>
              <a:defRPr/>
            </a:pPr>
            <a:fld id="{73697CC5-BB9E-487E-AFF3-8F5506CF83B5}" type="slidenum">
              <a:rPr lang="en-US" altLang="ko-KR" smtClean="0"/>
              <a:pPr>
                <a:defRPr/>
              </a:pPr>
              <a:t>47</a:t>
            </a:fld>
            <a:endParaRPr lang="en-US" altLang="ko-KR"/>
          </a:p>
        </p:txBody>
      </p:sp>
      <p:pic>
        <p:nvPicPr>
          <p:cNvPr id="5" name="图片 4">
            <a:extLst>
              <a:ext uri="{FF2B5EF4-FFF2-40B4-BE49-F238E27FC236}">
                <a16:creationId xmlns:a16="http://schemas.microsoft.com/office/drawing/2014/main" id="{B06748C7-3D19-4A0B-8C68-DA50BA8679B4}"/>
              </a:ext>
            </a:extLst>
          </p:cNvPr>
          <p:cNvPicPr>
            <a:picLocks noChangeAspect="1"/>
          </p:cNvPicPr>
          <p:nvPr/>
        </p:nvPicPr>
        <p:blipFill>
          <a:blip r:embed="rId2"/>
          <a:stretch>
            <a:fillRect/>
          </a:stretch>
        </p:blipFill>
        <p:spPr>
          <a:xfrm>
            <a:off x="1440732" y="0"/>
            <a:ext cx="6262536" cy="6858000"/>
          </a:xfrm>
          <a:prstGeom prst="rect">
            <a:avLst/>
          </a:prstGeom>
        </p:spPr>
      </p:pic>
    </p:spTree>
    <p:extLst>
      <p:ext uri="{BB962C8B-B14F-4D97-AF65-F5344CB8AC3E}">
        <p14:creationId xmlns:p14="http://schemas.microsoft.com/office/powerpoint/2010/main" val="2884334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0B09F3-7603-4FFD-BC28-6499C1B781E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E6B8823-FA49-46A4-9CD6-8FF10AD986A5}"/>
              </a:ext>
            </a:extLst>
          </p:cNvPr>
          <p:cNvSpPr>
            <a:spLocks noGrp="1"/>
          </p:cNvSpPr>
          <p:nvPr>
            <p:ph idx="1"/>
          </p:nvPr>
        </p:nvSpPr>
        <p:spPr/>
        <p:txBody>
          <a:bodyPr/>
          <a:lstStyle/>
          <a:p>
            <a:endParaRPr lang="zh-CN" altLang="en-US"/>
          </a:p>
        </p:txBody>
      </p:sp>
      <p:sp>
        <p:nvSpPr>
          <p:cNvPr id="4" name="灯片编号占位符 3">
            <a:extLst>
              <a:ext uri="{FF2B5EF4-FFF2-40B4-BE49-F238E27FC236}">
                <a16:creationId xmlns:a16="http://schemas.microsoft.com/office/drawing/2014/main" id="{D7EA824B-97F2-4047-B3E0-0A814F40ADCA}"/>
              </a:ext>
            </a:extLst>
          </p:cNvPr>
          <p:cNvSpPr>
            <a:spLocks noGrp="1"/>
          </p:cNvSpPr>
          <p:nvPr>
            <p:ph type="sldNum" sz="quarter" idx="12"/>
          </p:nvPr>
        </p:nvSpPr>
        <p:spPr/>
        <p:txBody>
          <a:bodyPr/>
          <a:lstStyle/>
          <a:p>
            <a:pPr>
              <a:defRPr/>
            </a:pPr>
            <a:fld id="{73697CC5-BB9E-487E-AFF3-8F5506CF83B5}" type="slidenum">
              <a:rPr lang="en-US" altLang="ko-KR" smtClean="0"/>
              <a:pPr>
                <a:defRPr/>
              </a:pPr>
              <a:t>48</a:t>
            </a:fld>
            <a:endParaRPr lang="en-US" altLang="ko-KR"/>
          </a:p>
        </p:txBody>
      </p:sp>
      <p:pic>
        <p:nvPicPr>
          <p:cNvPr id="5" name="图片 4">
            <a:extLst>
              <a:ext uri="{FF2B5EF4-FFF2-40B4-BE49-F238E27FC236}">
                <a16:creationId xmlns:a16="http://schemas.microsoft.com/office/drawing/2014/main" id="{AED11AB5-ABE2-4D1F-9863-587868AF25B5}"/>
              </a:ext>
            </a:extLst>
          </p:cNvPr>
          <p:cNvPicPr>
            <a:picLocks noChangeAspect="1"/>
          </p:cNvPicPr>
          <p:nvPr/>
        </p:nvPicPr>
        <p:blipFill>
          <a:blip r:embed="rId2"/>
          <a:stretch>
            <a:fillRect/>
          </a:stretch>
        </p:blipFill>
        <p:spPr>
          <a:xfrm>
            <a:off x="1591483" y="0"/>
            <a:ext cx="5961033" cy="6858000"/>
          </a:xfrm>
          <a:prstGeom prst="rect">
            <a:avLst/>
          </a:prstGeom>
        </p:spPr>
      </p:pic>
    </p:spTree>
    <p:extLst>
      <p:ext uri="{BB962C8B-B14F-4D97-AF65-F5344CB8AC3E}">
        <p14:creationId xmlns:p14="http://schemas.microsoft.com/office/powerpoint/2010/main" val="728801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86042-249B-4AED-A68D-3409A09297B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28CD804-B53C-43A6-ACBF-7A446019E531}"/>
              </a:ext>
            </a:extLst>
          </p:cNvPr>
          <p:cNvSpPr>
            <a:spLocks noGrp="1"/>
          </p:cNvSpPr>
          <p:nvPr>
            <p:ph idx="1"/>
          </p:nvPr>
        </p:nvSpPr>
        <p:spPr/>
        <p:txBody>
          <a:bodyPr/>
          <a:lstStyle/>
          <a:p>
            <a:endParaRPr lang="zh-CN" altLang="en-US"/>
          </a:p>
        </p:txBody>
      </p:sp>
      <p:sp>
        <p:nvSpPr>
          <p:cNvPr id="4" name="灯片编号占位符 3">
            <a:extLst>
              <a:ext uri="{FF2B5EF4-FFF2-40B4-BE49-F238E27FC236}">
                <a16:creationId xmlns:a16="http://schemas.microsoft.com/office/drawing/2014/main" id="{0D464D1F-DEE9-4627-8C01-13A3B5A86F8B}"/>
              </a:ext>
            </a:extLst>
          </p:cNvPr>
          <p:cNvSpPr>
            <a:spLocks noGrp="1"/>
          </p:cNvSpPr>
          <p:nvPr>
            <p:ph type="sldNum" sz="quarter" idx="12"/>
          </p:nvPr>
        </p:nvSpPr>
        <p:spPr/>
        <p:txBody>
          <a:bodyPr/>
          <a:lstStyle/>
          <a:p>
            <a:pPr>
              <a:defRPr/>
            </a:pPr>
            <a:fld id="{73697CC5-BB9E-487E-AFF3-8F5506CF83B5}" type="slidenum">
              <a:rPr lang="en-US" altLang="ko-KR" smtClean="0"/>
              <a:pPr>
                <a:defRPr/>
              </a:pPr>
              <a:t>49</a:t>
            </a:fld>
            <a:endParaRPr lang="en-US" altLang="ko-KR"/>
          </a:p>
        </p:txBody>
      </p:sp>
      <p:pic>
        <p:nvPicPr>
          <p:cNvPr id="5" name="图片 4">
            <a:extLst>
              <a:ext uri="{FF2B5EF4-FFF2-40B4-BE49-F238E27FC236}">
                <a16:creationId xmlns:a16="http://schemas.microsoft.com/office/drawing/2014/main" id="{6708DAA3-7912-47D0-8338-01E416357DEB}"/>
              </a:ext>
            </a:extLst>
          </p:cNvPr>
          <p:cNvPicPr>
            <a:picLocks noChangeAspect="1"/>
          </p:cNvPicPr>
          <p:nvPr/>
        </p:nvPicPr>
        <p:blipFill>
          <a:blip r:embed="rId2"/>
          <a:stretch>
            <a:fillRect/>
          </a:stretch>
        </p:blipFill>
        <p:spPr>
          <a:xfrm>
            <a:off x="1838799" y="0"/>
            <a:ext cx="5466401" cy="6858000"/>
          </a:xfrm>
          <a:prstGeom prst="rect">
            <a:avLst/>
          </a:prstGeom>
        </p:spPr>
      </p:pic>
    </p:spTree>
    <p:extLst>
      <p:ext uri="{BB962C8B-B14F-4D97-AF65-F5344CB8AC3E}">
        <p14:creationId xmlns:p14="http://schemas.microsoft.com/office/powerpoint/2010/main" val="3372191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Existing Work</a:t>
            </a:r>
            <a:endParaRPr lang="zh-CN" altLang="en-US"/>
          </a:p>
        </p:txBody>
      </p:sp>
      <p:sp>
        <p:nvSpPr>
          <p:cNvPr id="3" name="内容占位符 2"/>
          <p:cNvSpPr>
            <a:spLocks noGrp="1"/>
          </p:cNvSpPr>
          <p:nvPr>
            <p:ph idx="1"/>
          </p:nvPr>
        </p:nvSpPr>
        <p:spPr>
          <a:xfrm>
            <a:off x="287110" y="1050933"/>
            <a:ext cx="8229600" cy="5688360"/>
          </a:xfrm>
        </p:spPr>
        <p:txBody>
          <a:bodyPr/>
          <a:lstStyle/>
          <a:p>
            <a:r>
              <a:rPr lang="en-US" altLang="zh-CN"/>
              <a:t>Disadvantage 1:</a:t>
            </a:r>
          </a:p>
          <a:p>
            <a:pPr lvl="1"/>
            <a:r>
              <a:rPr lang="en-US" altLang="zh-CN"/>
              <a:t>target on only one goal, even conflict goal</a:t>
            </a:r>
          </a:p>
          <a:p>
            <a:pPr lvl="2"/>
            <a:r>
              <a:rPr lang="en-US" altLang="zh-CN"/>
              <a:t>e.g., minimizing total distance while trying to serve all requests [ICDE’13, VLDB’14]</a:t>
            </a:r>
          </a:p>
          <a:p>
            <a:pPr lvl="2"/>
            <a:r>
              <a:rPr lang="en-US" altLang="zh-CN"/>
              <a:t>In another word, not all requests need to be served</a:t>
            </a:r>
          </a:p>
          <a:p>
            <a:pPr lvl="2"/>
            <a:r>
              <a:rPr lang="en-US" altLang="zh-CN"/>
              <a:t>That is to say, </a:t>
            </a:r>
            <a:r>
              <a:rPr lang="en-US" altLang="zh-CN">
                <a:solidFill>
                  <a:srgbClr val="FF0000"/>
                </a:solidFill>
              </a:rPr>
              <a:t>optimal result is 0</a:t>
            </a:r>
            <a:r>
              <a:rPr lang="en-US" altLang="zh-CN"/>
              <a:t>, i.e., we do not serve any requests</a:t>
            </a:r>
          </a:p>
          <a:p>
            <a:pPr lvl="1"/>
            <a:endParaRPr lang="zh-CN" altLang="en-US"/>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5</a:t>
            </a:fld>
            <a:endParaRPr lang="en-US" altLang="ko-KR"/>
          </a:p>
        </p:txBody>
      </p:sp>
    </p:spTree>
    <p:extLst>
      <p:ext uri="{BB962C8B-B14F-4D97-AF65-F5344CB8AC3E}">
        <p14:creationId xmlns:p14="http://schemas.microsoft.com/office/powerpoint/2010/main" val="407133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Existing work</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2235" y="1057832"/>
                <a:ext cx="9208470" cy="5688360"/>
              </a:xfrm>
            </p:spPr>
            <p:txBody>
              <a:bodyPr/>
              <a:lstStyle/>
              <a:p>
                <a:r>
                  <a:rPr lang="en-US" altLang="zh-CN"/>
                  <a:t>Disadvantage 2:</a:t>
                </a:r>
              </a:p>
              <a:p>
                <a:pPr lvl="1"/>
                <a:r>
                  <a:rPr lang="en-US" altLang="zh-CN"/>
                  <a:t>rely on core operation: Insertion with </a:t>
                </a:r>
                <a14:m>
                  <m:oMath xmlns:m="http://schemas.openxmlformats.org/officeDocument/2006/math">
                    <m:r>
                      <m:rPr>
                        <m:sty m:val="p"/>
                      </m:rPr>
                      <a:rPr lang="en-US" altLang="zh-CN" b="0" i="0" smtClean="0">
                        <a:latin typeface="Cambria Math" panose="02040503050406030204" pitchFamily="18" charset="0"/>
                      </a:rPr>
                      <m:t>O</m:t>
                    </m:r>
                    <m:d>
                      <m:dPr>
                        <m:ctrlPr>
                          <a:rPr lang="en-US" altLang="zh-CN" b="0" i="1" smtClean="0">
                            <a:latin typeface="Cambria Math" panose="02040503050406030204" pitchFamily="18" charset="0"/>
                          </a:rPr>
                        </m:ctrlPr>
                      </m:dPr>
                      <m:e>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2</m:t>
                            </m:r>
                          </m:sup>
                        </m:sSup>
                      </m:e>
                    </m:d>
                    <m:r>
                      <a:rPr lang="en-US" altLang="zh-CN" b="0" i="1" smtClean="0">
                        <a:latin typeface="Cambria Math" panose="02040503050406030204" pitchFamily="18" charset="0"/>
                      </a:rPr>
                      <m:t> </m:t>
                    </m:r>
                  </m:oMath>
                </a14:m>
                <a:r>
                  <a:rPr lang="en-US" altLang="zh-CN"/>
                  <a:t>or </a:t>
                </a:r>
                <a14:m>
                  <m:oMath xmlns:m="http://schemas.openxmlformats.org/officeDocument/2006/math">
                    <m:r>
                      <m:rPr>
                        <m:sty m:val="p"/>
                      </m:rPr>
                      <a:rPr lang="en-US" altLang="zh-CN">
                        <a:latin typeface="Cambria Math" panose="02040503050406030204" pitchFamily="18" charset="0"/>
                      </a:rPr>
                      <m:t>O</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𝑛</m:t>
                            </m:r>
                          </m:e>
                          <m:sup>
                            <m:r>
                              <a:rPr lang="en-US" altLang="zh-CN" b="0" i="1" smtClean="0">
                                <a:latin typeface="Cambria Math" panose="02040503050406030204" pitchFamily="18" charset="0"/>
                              </a:rPr>
                              <m:t>3</m:t>
                            </m:r>
                          </m:sup>
                        </m:sSup>
                      </m:e>
                    </m:d>
                    <m:r>
                      <a:rPr lang="en-US" altLang="zh-CN" i="1">
                        <a:latin typeface="Cambria Math" panose="02040503050406030204" pitchFamily="18" charset="0"/>
                      </a:rPr>
                      <m:t> </m:t>
                    </m:r>
                  </m:oMath>
                </a14:m>
                <a:r>
                  <a:rPr lang="en-US" altLang="zh-CN"/>
                  <a:t>time</a:t>
                </a:r>
              </a:p>
              <a:p>
                <a:pPr lvl="1"/>
                <a:endParaRPr lang="zh-CN" altLang="en-US"/>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2235" y="1057832"/>
                <a:ext cx="9208470" cy="5688360"/>
              </a:xfrm>
              <a:blipFill rotWithShape="0">
                <a:blip r:embed="rId3"/>
                <a:stretch>
                  <a:fillRect l="-662" t="-1393" r="-397"/>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6</a:t>
            </a:fld>
            <a:endParaRPr lang="en-US" altLang="ko-KR"/>
          </a:p>
        </p:txBody>
      </p:sp>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1081" t="21528" r="3210" b="18857"/>
          <a:stretch/>
        </p:blipFill>
        <p:spPr>
          <a:xfrm flipH="1">
            <a:off x="436379" y="2726322"/>
            <a:ext cx="1746166" cy="1087654"/>
          </a:xfrm>
          <a:prstGeom prst="rect">
            <a:avLst/>
          </a:prstGeom>
          <a:effectLst/>
        </p:spPr>
      </p:pic>
      <p:cxnSp>
        <p:nvCxnSpPr>
          <p:cNvPr id="16" name="直接箭头连接符 15"/>
          <p:cNvCxnSpPr/>
          <p:nvPr/>
        </p:nvCxnSpPr>
        <p:spPr>
          <a:xfrm flipV="1">
            <a:off x="3814045" y="3270149"/>
            <a:ext cx="812514" cy="275149"/>
          </a:xfrm>
          <a:prstGeom prst="straightConnector1">
            <a:avLst/>
          </a:prstGeom>
          <a:ln w="285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4709194" y="3125770"/>
            <a:ext cx="904420" cy="134755"/>
          </a:xfrm>
          <a:prstGeom prst="straightConnector1">
            <a:avLst/>
          </a:prstGeom>
          <a:ln w="285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5696249" y="3140210"/>
            <a:ext cx="797609" cy="192504"/>
          </a:xfrm>
          <a:prstGeom prst="straightConnector1">
            <a:avLst/>
          </a:prstGeom>
          <a:ln w="285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3327149" y="2798512"/>
            <a:ext cx="2877953" cy="457198"/>
          </a:xfrm>
          <a:prstGeom prst="straightConnector1">
            <a:avLst/>
          </a:prstGeom>
          <a:ln w="28575">
            <a:solidFill>
              <a:srgbClr val="00B05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557128" y="3336704"/>
            <a:ext cx="1170291" cy="202959"/>
          </a:xfrm>
          <a:prstGeom prst="straightConnector1">
            <a:avLst/>
          </a:prstGeom>
          <a:ln w="285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1081" t="21528" r="3210" b="18857"/>
          <a:stretch/>
        </p:blipFill>
        <p:spPr>
          <a:xfrm flipH="1">
            <a:off x="436379" y="5087242"/>
            <a:ext cx="1746166" cy="1087654"/>
          </a:xfrm>
          <a:prstGeom prst="rect">
            <a:avLst/>
          </a:prstGeom>
          <a:effectLst/>
        </p:spPr>
      </p:pic>
      <p:cxnSp>
        <p:nvCxnSpPr>
          <p:cNvPr id="22" name="直接箭头连接符 21"/>
          <p:cNvCxnSpPr/>
          <p:nvPr/>
        </p:nvCxnSpPr>
        <p:spPr>
          <a:xfrm flipH="1" flipV="1">
            <a:off x="6205102" y="5087242"/>
            <a:ext cx="288754" cy="481047"/>
          </a:xfrm>
          <a:prstGeom prst="straightConnector1">
            <a:avLst/>
          </a:prstGeom>
          <a:ln w="2857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3352033" y="5621444"/>
            <a:ext cx="392255" cy="228206"/>
          </a:xfrm>
          <a:prstGeom prst="straightConnector1">
            <a:avLst/>
          </a:prstGeom>
          <a:ln w="2857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2557127" y="5544440"/>
            <a:ext cx="770022" cy="80993"/>
          </a:xfrm>
          <a:prstGeom prst="straightConnector1">
            <a:avLst/>
          </a:prstGeom>
          <a:ln w="2857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bwMode="auto">
          <a:xfrm>
            <a:off x="225812" y="2425791"/>
            <a:ext cx="8729057" cy="1597844"/>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sp>
        <p:nvSpPr>
          <p:cNvPr id="26" name="上箭头 25"/>
          <p:cNvSpPr/>
          <p:nvPr/>
        </p:nvSpPr>
        <p:spPr>
          <a:xfrm rot="10800000">
            <a:off x="4382543" y="4117793"/>
            <a:ext cx="653300" cy="585323"/>
          </a:xfrm>
          <a:prstGeom prst="upArrow">
            <a:avLst>
              <a:gd name="adj1" fmla="val 50000"/>
              <a:gd name="adj2" fmla="val 32203"/>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a:p>
        </p:txBody>
      </p:sp>
      <p:sp>
        <p:nvSpPr>
          <p:cNvPr id="27" name="文本框 26"/>
          <p:cNvSpPr txBox="1"/>
          <p:nvPr/>
        </p:nvSpPr>
        <p:spPr>
          <a:xfrm>
            <a:off x="2248595" y="3453358"/>
            <a:ext cx="870091" cy="307777"/>
          </a:xfrm>
          <a:prstGeom prst="rect">
            <a:avLst/>
          </a:prstGeom>
          <a:noFill/>
        </p:spPr>
        <p:txBody>
          <a:bodyPr wrap="square" rtlCol="0">
            <a:spAutoFit/>
          </a:bodyPr>
          <a:lstStyle/>
          <a:p>
            <a:r>
              <a:rPr lang="en-US" altLang="zh-CN"/>
              <a:t>Pick A</a:t>
            </a:r>
            <a:endParaRPr lang="zh-CN" altLang="en-US"/>
          </a:p>
        </p:txBody>
      </p:sp>
      <p:sp>
        <p:nvSpPr>
          <p:cNvPr id="28" name="文本框 27"/>
          <p:cNvSpPr txBox="1"/>
          <p:nvPr/>
        </p:nvSpPr>
        <p:spPr>
          <a:xfrm>
            <a:off x="4407170" y="3354256"/>
            <a:ext cx="870091" cy="307777"/>
          </a:xfrm>
          <a:prstGeom prst="rect">
            <a:avLst/>
          </a:prstGeom>
          <a:noFill/>
        </p:spPr>
        <p:txBody>
          <a:bodyPr wrap="square" rtlCol="0">
            <a:spAutoFit/>
          </a:bodyPr>
          <a:lstStyle/>
          <a:p>
            <a:r>
              <a:rPr lang="en-US" altLang="zh-CN"/>
              <a:t>Drop A</a:t>
            </a:r>
            <a:endParaRPr lang="zh-CN" altLang="en-US"/>
          </a:p>
        </p:txBody>
      </p:sp>
      <p:sp>
        <p:nvSpPr>
          <p:cNvPr id="29" name="文本框 28"/>
          <p:cNvSpPr txBox="1"/>
          <p:nvPr/>
        </p:nvSpPr>
        <p:spPr>
          <a:xfrm>
            <a:off x="3329716" y="3614609"/>
            <a:ext cx="906215" cy="307777"/>
          </a:xfrm>
          <a:prstGeom prst="rect">
            <a:avLst/>
          </a:prstGeom>
          <a:noFill/>
        </p:spPr>
        <p:txBody>
          <a:bodyPr wrap="square" rtlCol="0">
            <a:spAutoFit/>
          </a:bodyPr>
          <a:lstStyle/>
          <a:p>
            <a:r>
              <a:rPr lang="en-US" altLang="zh-CN"/>
              <a:t>Pick BC</a:t>
            </a:r>
            <a:endParaRPr lang="zh-CN" altLang="en-US"/>
          </a:p>
        </p:txBody>
      </p:sp>
      <p:sp>
        <p:nvSpPr>
          <p:cNvPr id="30" name="文本框 29"/>
          <p:cNvSpPr txBox="1"/>
          <p:nvPr/>
        </p:nvSpPr>
        <p:spPr>
          <a:xfrm>
            <a:off x="5279110" y="3209577"/>
            <a:ext cx="906215" cy="307777"/>
          </a:xfrm>
          <a:prstGeom prst="rect">
            <a:avLst/>
          </a:prstGeom>
          <a:noFill/>
        </p:spPr>
        <p:txBody>
          <a:bodyPr wrap="square" rtlCol="0">
            <a:spAutoFit/>
          </a:bodyPr>
          <a:lstStyle/>
          <a:p>
            <a:r>
              <a:rPr lang="en-US" altLang="zh-CN"/>
              <a:t>Drop B</a:t>
            </a:r>
            <a:endParaRPr lang="zh-CN" altLang="en-US"/>
          </a:p>
        </p:txBody>
      </p:sp>
      <p:sp>
        <p:nvSpPr>
          <p:cNvPr id="31" name="文本框 30"/>
          <p:cNvSpPr txBox="1"/>
          <p:nvPr/>
        </p:nvSpPr>
        <p:spPr>
          <a:xfrm>
            <a:off x="6040750" y="3360632"/>
            <a:ext cx="906215" cy="307777"/>
          </a:xfrm>
          <a:prstGeom prst="rect">
            <a:avLst/>
          </a:prstGeom>
          <a:noFill/>
        </p:spPr>
        <p:txBody>
          <a:bodyPr wrap="square" rtlCol="0">
            <a:spAutoFit/>
          </a:bodyPr>
          <a:lstStyle/>
          <a:p>
            <a:r>
              <a:rPr lang="en-US" altLang="zh-CN"/>
              <a:t>Drop C</a:t>
            </a:r>
            <a:endParaRPr lang="zh-CN" altLang="en-US"/>
          </a:p>
        </p:txBody>
      </p:sp>
      <p:sp>
        <p:nvSpPr>
          <p:cNvPr id="32" name="文本框 31"/>
          <p:cNvSpPr txBox="1"/>
          <p:nvPr/>
        </p:nvSpPr>
        <p:spPr>
          <a:xfrm>
            <a:off x="2939644" y="2852320"/>
            <a:ext cx="906215" cy="307777"/>
          </a:xfrm>
          <a:prstGeom prst="rect">
            <a:avLst/>
          </a:prstGeom>
          <a:noFill/>
        </p:spPr>
        <p:txBody>
          <a:bodyPr wrap="square" rtlCol="0">
            <a:spAutoFit/>
          </a:bodyPr>
          <a:lstStyle/>
          <a:p>
            <a:r>
              <a:rPr lang="en-US" altLang="zh-CN"/>
              <a:t>Pick D</a:t>
            </a:r>
            <a:endParaRPr lang="zh-CN" altLang="en-US"/>
          </a:p>
        </p:txBody>
      </p:sp>
      <p:sp>
        <p:nvSpPr>
          <p:cNvPr id="33" name="文本框 32"/>
          <p:cNvSpPr txBox="1"/>
          <p:nvPr/>
        </p:nvSpPr>
        <p:spPr>
          <a:xfrm>
            <a:off x="5751994" y="2427692"/>
            <a:ext cx="1030624" cy="307777"/>
          </a:xfrm>
          <a:prstGeom prst="rect">
            <a:avLst/>
          </a:prstGeom>
          <a:noFill/>
        </p:spPr>
        <p:txBody>
          <a:bodyPr wrap="square" rtlCol="0">
            <a:spAutoFit/>
          </a:bodyPr>
          <a:lstStyle/>
          <a:p>
            <a:r>
              <a:rPr lang="en-US" altLang="zh-CN"/>
              <a:t>Drop D</a:t>
            </a:r>
            <a:endParaRPr lang="zh-CN" altLang="en-US"/>
          </a:p>
        </p:txBody>
      </p:sp>
      <p:cxnSp>
        <p:nvCxnSpPr>
          <p:cNvPr id="34" name="直接箭头连接符 33"/>
          <p:cNvCxnSpPr/>
          <p:nvPr/>
        </p:nvCxnSpPr>
        <p:spPr>
          <a:xfrm flipV="1">
            <a:off x="3814044" y="5616786"/>
            <a:ext cx="812514" cy="275149"/>
          </a:xfrm>
          <a:prstGeom prst="straightConnector1">
            <a:avLst/>
          </a:prstGeom>
          <a:ln w="285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4709193" y="5472407"/>
            <a:ext cx="904420" cy="134755"/>
          </a:xfrm>
          <a:prstGeom prst="straightConnector1">
            <a:avLst/>
          </a:prstGeom>
          <a:ln w="285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5696248" y="5486847"/>
            <a:ext cx="797609" cy="192504"/>
          </a:xfrm>
          <a:prstGeom prst="straightConnector1">
            <a:avLst/>
          </a:prstGeom>
          <a:ln w="285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7" name="矩形 36"/>
          <p:cNvSpPr/>
          <p:nvPr/>
        </p:nvSpPr>
        <p:spPr bwMode="auto">
          <a:xfrm>
            <a:off x="225812" y="4772428"/>
            <a:ext cx="8729058" cy="1597844"/>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sp>
        <p:nvSpPr>
          <p:cNvPr id="38" name="文本框 37"/>
          <p:cNvSpPr txBox="1"/>
          <p:nvPr/>
        </p:nvSpPr>
        <p:spPr>
          <a:xfrm>
            <a:off x="2260762" y="5695761"/>
            <a:ext cx="870091" cy="307777"/>
          </a:xfrm>
          <a:prstGeom prst="rect">
            <a:avLst/>
          </a:prstGeom>
          <a:noFill/>
        </p:spPr>
        <p:txBody>
          <a:bodyPr wrap="square" rtlCol="0">
            <a:spAutoFit/>
          </a:bodyPr>
          <a:lstStyle/>
          <a:p>
            <a:r>
              <a:rPr lang="en-US" altLang="zh-CN"/>
              <a:t>Pick A</a:t>
            </a:r>
            <a:endParaRPr lang="zh-CN" altLang="en-US"/>
          </a:p>
        </p:txBody>
      </p:sp>
      <p:sp>
        <p:nvSpPr>
          <p:cNvPr id="39" name="文本框 38"/>
          <p:cNvSpPr txBox="1"/>
          <p:nvPr/>
        </p:nvSpPr>
        <p:spPr>
          <a:xfrm>
            <a:off x="4407169" y="5700893"/>
            <a:ext cx="870091" cy="307777"/>
          </a:xfrm>
          <a:prstGeom prst="rect">
            <a:avLst/>
          </a:prstGeom>
          <a:noFill/>
        </p:spPr>
        <p:txBody>
          <a:bodyPr wrap="square" rtlCol="0">
            <a:spAutoFit/>
          </a:bodyPr>
          <a:lstStyle/>
          <a:p>
            <a:r>
              <a:rPr lang="en-US" altLang="zh-CN"/>
              <a:t>Drop A</a:t>
            </a:r>
            <a:endParaRPr lang="zh-CN" altLang="en-US"/>
          </a:p>
        </p:txBody>
      </p:sp>
      <p:sp>
        <p:nvSpPr>
          <p:cNvPr id="40" name="文本框 39"/>
          <p:cNvSpPr txBox="1"/>
          <p:nvPr/>
        </p:nvSpPr>
        <p:spPr>
          <a:xfrm>
            <a:off x="3329715" y="5961246"/>
            <a:ext cx="906215" cy="307777"/>
          </a:xfrm>
          <a:prstGeom prst="rect">
            <a:avLst/>
          </a:prstGeom>
          <a:noFill/>
        </p:spPr>
        <p:txBody>
          <a:bodyPr wrap="square" rtlCol="0">
            <a:spAutoFit/>
          </a:bodyPr>
          <a:lstStyle/>
          <a:p>
            <a:r>
              <a:rPr lang="en-US" altLang="zh-CN"/>
              <a:t>Pick BC</a:t>
            </a:r>
            <a:endParaRPr lang="zh-CN" altLang="en-US"/>
          </a:p>
        </p:txBody>
      </p:sp>
      <p:sp>
        <p:nvSpPr>
          <p:cNvPr id="41" name="文本框 40"/>
          <p:cNvSpPr txBox="1"/>
          <p:nvPr/>
        </p:nvSpPr>
        <p:spPr>
          <a:xfrm>
            <a:off x="5279109" y="5556214"/>
            <a:ext cx="906215" cy="307777"/>
          </a:xfrm>
          <a:prstGeom prst="rect">
            <a:avLst/>
          </a:prstGeom>
          <a:noFill/>
        </p:spPr>
        <p:txBody>
          <a:bodyPr wrap="square" rtlCol="0">
            <a:spAutoFit/>
          </a:bodyPr>
          <a:lstStyle/>
          <a:p>
            <a:r>
              <a:rPr lang="en-US" altLang="zh-CN"/>
              <a:t>Drop B</a:t>
            </a:r>
            <a:endParaRPr lang="zh-CN" altLang="en-US"/>
          </a:p>
        </p:txBody>
      </p:sp>
      <p:sp>
        <p:nvSpPr>
          <p:cNvPr id="42" name="文本框 41"/>
          <p:cNvSpPr txBox="1"/>
          <p:nvPr/>
        </p:nvSpPr>
        <p:spPr>
          <a:xfrm>
            <a:off x="6040749" y="5707269"/>
            <a:ext cx="906215" cy="307777"/>
          </a:xfrm>
          <a:prstGeom prst="rect">
            <a:avLst/>
          </a:prstGeom>
          <a:noFill/>
        </p:spPr>
        <p:txBody>
          <a:bodyPr wrap="square" rtlCol="0">
            <a:spAutoFit/>
          </a:bodyPr>
          <a:lstStyle/>
          <a:p>
            <a:pPr algn="ctr"/>
            <a:r>
              <a:rPr lang="en-US" altLang="zh-CN"/>
              <a:t>Drop C</a:t>
            </a:r>
            <a:endParaRPr lang="zh-CN" altLang="en-US"/>
          </a:p>
        </p:txBody>
      </p:sp>
      <p:sp>
        <p:nvSpPr>
          <p:cNvPr id="43" name="文本框 42"/>
          <p:cNvSpPr txBox="1"/>
          <p:nvPr/>
        </p:nvSpPr>
        <p:spPr>
          <a:xfrm>
            <a:off x="2939643" y="5198957"/>
            <a:ext cx="906215" cy="307777"/>
          </a:xfrm>
          <a:prstGeom prst="rect">
            <a:avLst/>
          </a:prstGeom>
          <a:noFill/>
        </p:spPr>
        <p:txBody>
          <a:bodyPr wrap="square" rtlCol="0">
            <a:spAutoFit/>
          </a:bodyPr>
          <a:lstStyle/>
          <a:p>
            <a:r>
              <a:rPr lang="en-US" altLang="zh-CN"/>
              <a:t>Pick D</a:t>
            </a:r>
            <a:endParaRPr lang="zh-CN" altLang="en-US"/>
          </a:p>
        </p:txBody>
      </p:sp>
      <p:sp>
        <p:nvSpPr>
          <p:cNvPr id="44" name="文本框 43"/>
          <p:cNvSpPr txBox="1"/>
          <p:nvPr/>
        </p:nvSpPr>
        <p:spPr>
          <a:xfrm>
            <a:off x="5751993" y="4774329"/>
            <a:ext cx="1030624" cy="307777"/>
          </a:xfrm>
          <a:prstGeom prst="rect">
            <a:avLst/>
          </a:prstGeom>
          <a:noFill/>
        </p:spPr>
        <p:txBody>
          <a:bodyPr wrap="square" rtlCol="0">
            <a:spAutoFit/>
          </a:bodyPr>
          <a:lstStyle/>
          <a:p>
            <a:pPr algn="ctr"/>
            <a:r>
              <a:rPr lang="en-US" altLang="zh-CN"/>
              <a:t>Drop D</a:t>
            </a:r>
            <a:endParaRPr lang="zh-CN" altLang="en-US"/>
          </a:p>
        </p:txBody>
      </p:sp>
      <p:cxnSp>
        <p:nvCxnSpPr>
          <p:cNvPr id="45" name="直接箭头连接符 44"/>
          <p:cNvCxnSpPr/>
          <p:nvPr/>
        </p:nvCxnSpPr>
        <p:spPr>
          <a:xfrm>
            <a:off x="7286756" y="2883097"/>
            <a:ext cx="500514" cy="0"/>
          </a:xfrm>
          <a:prstGeom prst="straightConnector1">
            <a:avLst/>
          </a:prstGeom>
          <a:ln w="28575">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7886806" y="2698431"/>
            <a:ext cx="1046358" cy="307777"/>
          </a:xfrm>
          <a:prstGeom prst="rect">
            <a:avLst/>
          </a:prstGeom>
          <a:noFill/>
        </p:spPr>
        <p:txBody>
          <a:bodyPr wrap="square" rtlCol="0">
            <a:spAutoFit/>
          </a:bodyPr>
          <a:lstStyle/>
          <a:p>
            <a:r>
              <a:rPr lang="en-US" altLang="zh-CN"/>
              <a:t>old route</a:t>
            </a:r>
            <a:endParaRPr lang="zh-CN" altLang="en-US"/>
          </a:p>
        </p:txBody>
      </p:sp>
      <p:cxnSp>
        <p:nvCxnSpPr>
          <p:cNvPr id="47" name="直接箭头连接符 46"/>
          <p:cNvCxnSpPr/>
          <p:nvPr/>
        </p:nvCxnSpPr>
        <p:spPr>
          <a:xfrm>
            <a:off x="7292670" y="3391409"/>
            <a:ext cx="500514" cy="0"/>
          </a:xfrm>
          <a:prstGeom prst="straightConnector1">
            <a:avLst/>
          </a:prstGeom>
          <a:ln w="28575">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7892720" y="3206743"/>
            <a:ext cx="1040444" cy="307777"/>
          </a:xfrm>
          <a:prstGeom prst="rect">
            <a:avLst/>
          </a:prstGeom>
          <a:noFill/>
        </p:spPr>
        <p:txBody>
          <a:bodyPr wrap="square" rtlCol="0">
            <a:spAutoFit/>
          </a:bodyPr>
          <a:lstStyle/>
          <a:p>
            <a:r>
              <a:rPr lang="en-US" altLang="zh-CN"/>
              <a:t>new order</a:t>
            </a:r>
            <a:endParaRPr lang="zh-CN" altLang="en-US"/>
          </a:p>
        </p:txBody>
      </p:sp>
      <p:cxnSp>
        <p:nvCxnSpPr>
          <p:cNvPr id="49" name="直接箭头连接符 48"/>
          <p:cNvCxnSpPr/>
          <p:nvPr/>
        </p:nvCxnSpPr>
        <p:spPr>
          <a:xfrm>
            <a:off x="7284523" y="5218468"/>
            <a:ext cx="500514" cy="0"/>
          </a:xfrm>
          <a:prstGeom prst="straightConnector1">
            <a:avLst/>
          </a:prstGeom>
          <a:ln w="28575">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7884572" y="5033802"/>
            <a:ext cx="1048591" cy="307777"/>
          </a:xfrm>
          <a:prstGeom prst="rect">
            <a:avLst/>
          </a:prstGeom>
          <a:noFill/>
        </p:spPr>
        <p:txBody>
          <a:bodyPr wrap="square" rtlCol="0">
            <a:spAutoFit/>
          </a:bodyPr>
          <a:lstStyle/>
          <a:p>
            <a:r>
              <a:rPr lang="en-US" altLang="zh-CN"/>
              <a:t>old route</a:t>
            </a:r>
            <a:endParaRPr lang="zh-CN" altLang="en-US"/>
          </a:p>
        </p:txBody>
      </p:sp>
      <p:cxnSp>
        <p:nvCxnSpPr>
          <p:cNvPr id="51" name="直接箭头连接符 50"/>
          <p:cNvCxnSpPr/>
          <p:nvPr/>
        </p:nvCxnSpPr>
        <p:spPr>
          <a:xfrm>
            <a:off x="7290437" y="5726780"/>
            <a:ext cx="500514" cy="0"/>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7890487" y="5542114"/>
            <a:ext cx="1113136" cy="307777"/>
          </a:xfrm>
          <a:prstGeom prst="rect">
            <a:avLst/>
          </a:prstGeom>
          <a:noFill/>
        </p:spPr>
        <p:txBody>
          <a:bodyPr wrap="square" rtlCol="0">
            <a:spAutoFit/>
          </a:bodyPr>
          <a:lstStyle/>
          <a:p>
            <a:r>
              <a:rPr lang="en-US" altLang="zh-CN"/>
              <a:t>new route</a:t>
            </a:r>
            <a:endParaRPr lang="zh-CN" altLang="en-US"/>
          </a:p>
        </p:txBody>
      </p:sp>
      <p:sp>
        <p:nvSpPr>
          <p:cNvPr id="53" name="文本框 52"/>
          <p:cNvSpPr txBox="1"/>
          <p:nvPr/>
        </p:nvSpPr>
        <p:spPr>
          <a:xfrm>
            <a:off x="4944659" y="4191951"/>
            <a:ext cx="1337907" cy="400110"/>
          </a:xfrm>
          <a:prstGeom prst="rect">
            <a:avLst/>
          </a:prstGeom>
          <a:noFill/>
        </p:spPr>
        <p:txBody>
          <a:bodyPr wrap="square" rtlCol="0">
            <a:spAutoFit/>
          </a:bodyPr>
          <a:lstStyle/>
          <a:p>
            <a:r>
              <a:rPr lang="en-US" altLang="zh-CN" sz="2000"/>
              <a:t>Insertion</a:t>
            </a:r>
            <a:endParaRPr lang="zh-CN" altLang="en-US" sz="2000"/>
          </a:p>
        </p:txBody>
      </p:sp>
    </p:spTree>
    <p:extLst>
      <p:ext uri="{BB962C8B-B14F-4D97-AF65-F5344CB8AC3E}">
        <p14:creationId xmlns:p14="http://schemas.microsoft.com/office/powerpoint/2010/main" val="282557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Motivation</a:t>
            </a:r>
            <a:endParaRPr lang="zh-CN" altLang="en-US"/>
          </a:p>
        </p:txBody>
      </p:sp>
      <p:sp>
        <p:nvSpPr>
          <p:cNvPr id="3" name="内容占位符 2"/>
          <p:cNvSpPr>
            <a:spLocks noGrp="1"/>
          </p:cNvSpPr>
          <p:nvPr>
            <p:ph idx="1"/>
          </p:nvPr>
        </p:nvSpPr>
        <p:spPr/>
        <p:txBody>
          <a:bodyPr/>
          <a:lstStyle/>
          <a:p>
            <a:r>
              <a:rPr lang="en-US" altLang="zh-CN"/>
              <a:t>We propose a </a:t>
            </a:r>
            <a:r>
              <a:rPr lang="en-US" altLang="zh-CN">
                <a:solidFill>
                  <a:srgbClr val="FF0000"/>
                </a:solidFill>
              </a:rPr>
              <a:t>unified cost </a:t>
            </a:r>
            <a:r>
              <a:rPr lang="en-US" altLang="zh-CN"/>
              <a:t>function, which generalizes three main objectives</a:t>
            </a:r>
          </a:p>
          <a:p>
            <a:endParaRPr lang="zh-CN" altLang="en-US"/>
          </a:p>
        </p:txBody>
      </p:sp>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7</a:t>
            </a:fld>
            <a:endParaRPr lang="en-US" altLang="ko-K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567" y="4056382"/>
            <a:ext cx="2399999" cy="1800000"/>
          </a:xfrm>
          <a:prstGeom prst="rect">
            <a:avLst/>
          </a:prstGeom>
        </p:spPr>
      </p:pic>
      <p:sp>
        <p:nvSpPr>
          <p:cNvPr id="6" name="矩形 5"/>
          <p:cNvSpPr/>
          <p:nvPr/>
        </p:nvSpPr>
        <p:spPr bwMode="auto">
          <a:xfrm>
            <a:off x="107503" y="3921969"/>
            <a:ext cx="8928547" cy="2766524"/>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sp>
        <p:nvSpPr>
          <p:cNvPr id="7" name="上箭头 6"/>
          <p:cNvSpPr/>
          <p:nvPr/>
        </p:nvSpPr>
        <p:spPr>
          <a:xfrm>
            <a:off x="4246990" y="3592428"/>
            <a:ext cx="653300" cy="316894"/>
          </a:xfrm>
          <a:prstGeom prst="upArrow">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a:p>
        </p:txBody>
      </p:sp>
      <p:sp>
        <p:nvSpPr>
          <p:cNvPr id="8" name="矩形 7"/>
          <p:cNvSpPr>
            <a:spLocks noChangeArrowheads="1"/>
          </p:cNvSpPr>
          <p:nvPr/>
        </p:nvSpPr>
        <p:spPr bwMode="auto">
          <a:xfrm>
            <a:off x="6518400" y="6029929"/>
            <a:ext cx="2216813" cy="487470"/>
          </a:xfrm>
          <a:prstGeom prst="rect">
            <a:avLst/>
          </a:prstGeom>
          <a:noFill/>
          <a:ln w="9525">
            <a:solidFill>
              <a:schemeClr val="accent2"/>
            </a:solidFill>
            <a:miter lim="800000"/>
            <a:headEnd/>
            <a:tailEnd/>
          </a:ln>
          <a:effectLst>
            <a:outerShdw blurRad="40000" dist="20000" dir="5400000" rotWithShape="0">
              <a:srgbClr val="808080">
                <a:alpha val="37999"/>
              </a:srgbClr>
            </a:outerShdw>
          </a:effectLst>
        </p:spPr>
        <p:txBody>
          <a:bodyPr anchor="ctr"/>
          <a:lstStyle/>
          <a:p>
            <a:pPr marL="180000" indent="-180000" algn="ctr" eaLnBrk="1" hangingPunct="1">
              <a:buFont typeface="Wingdings" pitchFamily="2" charset="2"/>
              <a:buChar char=""/>
              <a:defRPr/>
            </a:pPr>
            <a:r>
              <a:rPr lang="en-US" altLang="zh-CN" sz="1800">
                <a:solidFill>
                  <a:srgbClr val="C00000"/>
                </a:solidFill>
                <a:latin typeface="Times New Roman" panose="02020603050405020304" pitchFamily="18" charset="0"/>
                <a:ea typeface="黑体" pitchFamily="49" charset="-122"/>
                <a:cs typeface="Times New Roman" panose="02020603050405020304" pitchFamily="18" charset="0"/>
              </a:rPr>
              <a:t>Total Revenue</a:t>
            </a:r>
            <a:endParaRPr lang="en-US" altLang="zh-CN" sz="1800" dirty="0">
              <a:solidFill>
                <a:srgbClr val="C00000"/>
              </a:solidFill>
              <a:latin typeface="Times New Roman" panose="02020603050405020304" pitchFamily="18" charset="0"/>
              <a:ea typeface="黑体" pitchFamily="49" charset="-122"/>
              <a:cs typeface="Times New Roman" panose="02020603050405020304" pitchFamily="18" charset="0"/>
            </a:endParaRPr>
          </a:p>
        </p:txBody>
      </p:sp>
      <p:sp>
        <p:nvSpPr>
          <p:cNvPr id="9" name="矩形 8"/>
          <p:cNvSpPr/>
          <p:nvPr/>
        </p:nvSpPr>
        <p:spPr bwMode="auto">
          <a:xfrm>
            <a:off x="2427156" y="2220948"/>
            <a:ext cx="3989412" cy="1343267"/>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10782" t="3166" r="10790" b="-1"/>
          <a:stretch/>
        </p:blipFill>
        <p:spPr>
          <a:xfrm>
            <a:off x="317442" y="4118341"/>
            <a:ext cx="2554600" cy="1800000"/>
          </a:xfrm>
          <a:prstGeom prst="rect">
            <a:avLst/>
          </a:prstGeom>
        </p:spPr>
      </p:pic>
      <p:sp>
        <p:nvSpPr>
          <p:cNvPr id="11" name="矩形 10"/>
          <p:cNvSpPr>
            <a:spLocks noChangeArrowheads="1"/>
          </p:cNvSpPr>
          <p:nvPr/>
        </p:nvSpPr>
        <p:spPr bwMode="auto">
          <a:xfrm>
            <a:off x="324065" y="6029929"/>
            <a:ext cx="2451628" cy="487470"/>
          </a:xfrm>
          <a:prstGeom prst="rect">
            <a:avLst/>
          </a:prstGeom>
          <a:noFill/>
          <a:ln w="9525">
            <a:solidFill>
              <a:schemeClr val="accent2"/>
            </a:solidFill>
            <a:miter lim="800000"/>
            <a:headEnd/>
            <a:tailEnd/>
          </a:ln>
          <a:effectLst>
            <a:outerShdw blurRad="40000" dist="20000" dir="5400000" rotWithShape="0">
              <a:srgbClr val="808080">
                <a:alpha val="37999"/>
              </a:srgbClr>
            </a:outerShdw>
          </a:effectLst>
        </p:spPr>
        <p:txBody>
          <a:bodyPr anchor="ctr"/>
          <a:lstStyle/>
          <a:p>
            <a:pPr marL="180000" indent="-180000" algn="ctr" eaLnBrk="1" hangingPunct="1">
              <a:buFont typeface="Wingdings" pitchFamily="2" charset="2"/>
              <a:buChar char=""/>
              <a:defRPr/>
            </a:pPr>
            <a:r>
              <a:rPr lang="en-US" altLang="zh-CN" sz="1800">
                <a:solidFill>
                  <a:srgbClr val="C00000"/>
                </a:solidFill>
                <a:latin typeface="Times New Roman" panose="02020603050405020304" pitchFamily="18" charset="0"/>
                <a:ea typeface="黑体" pitchFamily="49" charset="-122"/>
                <a:cs typeface="Times New Roman" panose="02020603050405020304" pitchFamily="18" charset="0"/>
              </a:rPr>
              <a:t>Total Travel Distance</a:t>
            </a:r>
            <a:endParaRPr lang="en-US" altLang="zh-CN" sz="1800" dirty="0">
              <a:solidFill>
                <a:srgbClr val="C00000"/>
              </a:solidFill>
              <a:latin typeface="Times New Roman" panose="02020603050405020304" pitchFamily="18" charset="0"/>
              <a:ea typeface="黑体" pitchFamily="49" charset="-122"/>
              <a:cs typeface="Times New Roman" panose="02020603050405020304" pitchFamily="18" charset="0"/>
            </a:endParaRPr>
          </a:p>
        </p:txBody>
      </p:sp>
      <p:sp>
        <p:nvSpPr>
          <p:cNvPr id="12" name="矩形 11"/>
          <p:cNvSpPr>
            <a:spLocks noChangeArrowheads="1"/>
          </p:cNvSpPr>
          <p:nvPr/>
        </p:nvSpPr>
        <p:spPr bwMode="auto">
          <a:xfrm>
            <a:off x="3134518" y="6029929"/>
            <a:ext cx="3104749" cy="487470"/>
          </a:xfrm>
          <a:prstGeom prst="rect">
            <a:avLst/>
          </a:prstGeom>
          <a:noFill/>
          <a:ln w="9525">
            <a:solidFill>
              <a:schemeClr val="accent2"/>
            </a:solidFill>
            <a:miter lim="800000"/>
            <a:headEnd/>
            <a:tailEnd/>
          </a:ln>
          <a:effectLst>
            <a:outerShdw blurRad="40000" dist="20000" dir="5400000" rotWithShape="0">
              <a:srgbClr val="808080">
                <a:alpha val="37999"/>
              </a:srgbClr>
            </a:outerShdw>
          </a:effectLst>
        </p:spPr>
        <p:txBody>
          <a:bodyPr anchor="ctr"/>
          <a:lstStyle/>
          <a:p>
            <a:pPr marL="180000" indent="-180000" algn="ctr" eaLnBrk="1" hangingPunct="1">
              <a:buFont typeface="Wingdings" pitchFamily="2" charset="2"/>
              <a:buChar char=""/>
              <a:defRPr/>
            </a:pPr>
            <a:r>
              <a:rPr lang="en-US" altLang="zh-CN" sz="1800">
                <a:solidFill>
                  <a:srgbClr val="C00000"/>
                </a:solidFill>
                <a:latin typeface="Times New Roman" panose="02020603050405020304" pitchFamily="18" charset="0"/>
                <a:ea typeface="黑体" pitchFamily="49" charset="-122"/>
                <a:cs typeface="Times New Roman" panose="02020603050405020304" pitchFamily="18" charset="0"/>
              </a:rPr>
              <a:t>Number of served requests</a:t>
            </a:r>
            <a:endParaRPr lang="en-US" altLang="zh-CN" sz="1800" dirty="0">
              <a:solidFill>
                <a:srgbClr val="C00000"/>
              </a:solidFill>
              <a:latin typeface="Times New Roman" panose="02020603050405020304" pitchFamily="18" charset="0"/>
              <a:ea typeface="黑体" pitchFamily="49" charset="-122"/>
              <a:cs typeface="Times New Roman" panose="02020603050405020304" pitchFamily="18" charset="0"/>
            </a:endParaRPr>
          </a:p>
        </p:txBody>
      </p:sp>
      <p:graphicFrame>
        <p:nvGraphicFramePr>
          <p:cNvPr id="13" name="图表 12"/>
          <p:cNvGraphicFramePr/>
          <p:nvPr>
            <p:extLst>
              <p:ext uri="{D42A27DB-BD31-4B8C-83A1-F6EECF244321}">
                <p14:modId xmlns:p14="http://schemas.microsoft.com/office/powerpoint/2010/main" val="4113434327"/>
              </p:ext>
            </p:extLst>
          </p:nvPr>
        </p:nvGraphicFramePr>
        <p:xfrm>
          <a:off x="2980661" y="3966349"/>
          <a:ext cx="3435906" cy="2069063"/>
        </p:xfrm>
        <a:graphic>
          <a:graphicData uri="http://schemas.openxmlformats.org/drawingml/2006/chart">
            <c:chart xmlns:c="http://schemas.openxmlformats.org/drawingml/2006/chart" xmlns:r="http://schemas.openxmlformats.org/officeDocument/2006/relationships" r:id="rId5"/>
          </a:graphicData>
        </a:graphic>
      </p:graphicFrame>
      <p:pic>
        <p:nvPicPr>
          <p:cNvPr id="14" name="图片 13"/>
          <p:cNvPicPr>
            <a:picLocks noChangeAspect="1"/>
          </p:cNvPicPr>
          <p:nvPr/>
        </p:nvPicPr>
        <p:blipFill rotWithShape="1">
          <a:blip r:embed="rId6" cstate="print">
            <a:extLst>
              <a:ext uri="{28A0092B-C50C-407E-A947-70E740481C1C}">
                <a14:useLocalDpi xmlns:a14="http://schemas.microsoft.com/office/drawing/2010/main" val="0"/>
              </a:ext>
            </a:extLst>
          </a:blip>
          <a:srcRect t="7998" r="1795" b="29199"/>
          <a:stretch/>
        </p:blipFill>
        <p:spPr>
          <a:xfrm>
            <a:off x="3080456" y="2265298"/>
            <a:ext cx="2826193" cy="1277361"/>
          </a:xfrm>
          <a:prstGeom prst="rect">
            <a:avLst/>
          </a:prstGeom>
        </p:spPr>
      </p:pic>
    </p:spTree>
    <p:extLst>
      <p:ext uri="{BB962C8B-B14F-4D97-AF65-F5344CB8AC3E}">
        <p14:creationId xmlns:p14="http://schemas.microsoft.com/office/powerpoint/2010/main" val="35505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zh-CN"/>
              <a:t>Outline</a:t>
            </a:r>
          </a:p>
        </p:txBody>
      </p:sp>
      <p:sp>
        <p:nvSpPr>
          <p:cNvPr id="17411" name="Content Placeholder 2"/>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dirty="0"/>
              <a:t>Background and Motivation</a:t>
            </a:r>
          </a:p>
          <a:p>
            <a:pPr eaLnBrk="1" hangingPunct="1">
              <a:spcBef>
                <a:spcPts val="1000"/>
              </a:spcBef>
              <a:spcAft>
                <a:spcPts val="4000"/>
              </a:spcAft>
            </a:pPr>
            <a:r>
              <a:rPr lang="en-US" altLang="zh-CN" sz="3200" dirty="0">
                <a:solidFill>
                  <a:srgbClr val="FF0000"/>
                </a:solidFill>
              </a:rPr>
              <a:t>Problem Statement</a:t>
            </a:r>
          </a:p>
          <a:p>
            <a:pPr eaLnBrk="1" hangingPunct="1">
              <a:spcBef>
                <a:spcPts val="1000"/>
              </a:spcBef>
              <a:spcAft>
                <a:spcPts val="4000"/>
              </a:spcAft>
            </a:pPr>
            <a:r>
              <a:rPr lang="en-US" altLang="zh-CN" sz="3200" dirty="0"/>
              <a:t>Our Solutions</a:t>
            </a:r>
          </a:p>
          <a:p>
            <a:pPr eaLnBrk="1" hangingPunct="1">
              <a:spcBef>
                <a:spcPts val="1000"/>
              </a:spcBef>
              <a:spcAft>
                <a:spcPts val="4000"/>
              </a:spcAft>
            </a:pPr>
            <a:r>
              <a:rPr lang="en-US" altLang="zh-CN" sz="3200" dirty="0"/>
              <a:t>Experiments</a:t>
            </a:r>
          </a:p>
          <a:p>
            <a:pPr eaLnBrk="1" hangingPunct="1">
              <a:spcBef>
                <a:spcPts val="1000"/>
              </a:spcBef>
              <a:spcAft>
                <a:spcPts val="4000"/>
              </a:spcAft>
            </a:pPr>
            <a:r>
              <a:rPr lang="en-US" altLang="zh-CN" sz="3200"/>
              <a:t>Conclusions</a:t>
            </a:r>
            <a:endParaRPr lang="en-US" altLang="zh-CN" sz="3200" dirty="0"/>
          </a:p>
        </p:txBody>
      </p:sp>
      <p:sp>
        <p:nvSpPr>
          <p:cNvPr id="3" name="灯片编号占位符 2"/>
          <p:cNvSpPr>
            <a:spLocks noGrp="1"/>
          </p:cNvSpPr>
          <p:nvPr>
            <p:ph type="sldNum" sz="quarter" idx="12"/>
          </p:nvPr>
        </p:nvSpPr>
        <p:spPr/>
        <p:txBody>
          <a:bodyPr/>
          <a:lstStyle/>
          <a:p>
            <a:pPr>
              <a:defRPr/>
            </a:pPr>
            <a:fld id="{73697CC5-BB9E-487E-AFF3-8F5506CF83B5}" type="slidenum">
              <a:rPr lang="en-US" altLang="ko-KR" smtClean="0"/>
              <a:pPr>
                <a:defRPr/>
              </a:pPr>
              <a:t>8</a:t>
            </a:fld>
            <a:endParaRPr lang="en-US" altLang="ko-KR"/>
          </a:p>
        </p:txBody>
      </p:sp>
    </p:spTree>
    <p:extLst>
      <p:ext uri="{BB962C8B-B14F-4D97-AF65-F5344CB8AC3E}">
        <p14:creationId xmlns:p14="http://schemas.microsoft.com/office/powerpoint/2010/main" val="100867232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22238"/>
            <a:ext cx="8363272" cy="714375"/>
          </a:xfrm>
        </p:spPr>
        <p:txBody>
          <a:bodyPr/>
          <a:lstStyle/>
          <a:p>
            <a:r>
              <a:rPr lang="en-US" altLang="zh-CN"/>
              <a:t>Problem Statement: Road Network</a:t>
            </a:r>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a:t>Road network: undirected graph </a:t>
                </a:r>
                <a14:m>
                  <m:oMath xmlns:m="http://schemas.openxmlformats.org/officeDocument/2006/math">
                    <m:r>
                      <a:rPr lang="en-US" altLang="zh-CN" i="1" smtClean="0">
                        <a:latin typeface="Cambria Math" panose="02040503050406030204" pitchFamily="18" charset="0"/>
                      </a:rPr>
                      <m:t>𝐺</m:t>
                    </m:r>
                    <m:r>
                      <a:rPr lang="en-US" altLang="zh-CN" i="1" smtClean="0">
                        <a:latin typeface="Cambria Math" panose="02040503050406030204" pitchFamily="18" charset="0"/>
                      </a:rPr>
                      <m:t> = (</m:t>
                    </m:r>
                    <m:r>
                      <a:rPr lang="en-US" altLang="zh-CN" i="1">
                        <a:latin typeface="Cambria Math" panose="02040503050406030204" pitchFamily="18" charset="0"/>
                      </a:rPr>
                      <m:t>𝑉</m:t>
                    </m:r>
                    <m:r>
                      <a:rPr lang="en-US" altLang="zh-CN" i="1">
                        <a:latin typeface="Cambria Math" panose="02040503050406030204" pitchFamily="18" charset="0"/>
                      </a:rPr>
                      <m:t>, </m:t>
                    </m:r>
                    <m:r>
                      <a:rPr lang="en-US" altLang="zh-CN" i="1">
                        <a:latin typeface="Cambria Math" panose="02040503050406030204" pitchFamily="18" charset="0"/>
                      </a:rPr>
                      <m:t>𝐸</m:t>
                    </m:r>
                    <m:r>
                      <a:rPr lang="en-US" altLang="zh-CN" i="1" smtClean="0">
                        <a:latin typeface="Cambria Math" panose="02040503050406030204" pitchFamily="18" charset="0"/>
                      </a:rPr>
                      <m:t>)</m:t>
                    </m:r>
                  </m:oMath>
                </a14:m>
                <a:endParaRPr lang="en-US" altLang="zh-CN"/>
              </a:p>
              <a:p>
                <a:pPr lvl="1"/>
                <a:r>
                  <a:rPr lang="en-US" altLang="zh-CN"/>
                  <a:t>V</a:t>
                </a:r>
                <a:r>
                  <a:rPr lang="zh-CN" altLang="en-US"/>
                  <a:t>： </a:t>
                </a:r>
                <a:r>
                  <a:rPr lang="en-US" altLang="zh-CN"/>
                  <a:t>a vertex set</a:t>
                </a:r>
              </a:p>
              <a:p>
                <a:pPr lvl="1"/>
                <a:r>
                  <a:rPr lang="en-US" altLang="zh-CN"/>
                  <a:t>E: an edge set</a:t>
                </a:r>
              </a:p>
              <a:p>
                <a:pPr lvl="1"/>
                <a:r>
                  <a:rPr lang="en-US" altLang="zh-CN"/>
                  <a:t>cost(u, v)</a:t>
                </a:r>
                <a:r>
                  <a:rPr lang="zh-CN" altLang="en-US"/>
                  <a:t>：</a:t>
                </a:r>
                <a:r>
                  <a:rPr lang="en-US" altLang="zh-CN"/>
                  <a:t> travel cost between two vertices</a:t>
                </a:r>
              </a:p>
              <a:p>
                <a:pPr lvl="1"/>
                <a:endParaRPr lang="en-US" altLang="zh-CN"/>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741" t="-139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73697CC5-BB9E-487E-AFF3-8F5506CF83B5}" type="slidenum">
              <a:rPr lang="en-US" altLang="ko-KR" smtClean="0"/>
              <a:pPr>
                <a:defRPr/>
              </a:pPr>
              <a:t>9</a:t>
            </a:fld>
            <a:endParaRPr lang="en-US" altLang="ko-KR"/>
          </a:p>
        </p:txBody>
      </p:sp>
      <p:sp>
        <p:nvSpPr>
          <p:cNvPr id="91" name="矩形标注 90"/>
          <p:cNvSpPr/>
          <p:nvPr/>
        </p:nvSpPr>
        <p:spPr bwMode="auto">
          <a:xfrm>
            <a:off x="2879902" y="3559491"/>
            <a:ext cx="4722971" cy="576064"/>
          </a:xfrm>
          <a:prstGeom prst="wedgeRectCallout">
            <a:avLst>
              <a:gd name="adj1" fmla="val -6736"/>
              <a:gd name="adj2" fmla="val 88956"/>
            </a:avLst>
          </a:prstGeom>
          <a:solidFill>
            <a:srgbClr val="FFC000"/>
          </a:solidFill>
          <a:ln>
            <a:solidFill>
              <a:srgbClr val="FFC00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a:solidFill>
                  <a:schemeClr val="tx1"/>
                </a:solidFill>
                <a:latin typeface="Arial" charset="0"/>
                <a:ea typeface="Arial Unicode MS" pitchFamily="50" charset="-127"/>
                <a:cs typeface="Arial Unicode MS" pitchFamily="50" charset="-127"/>
              </a:rPr>
              <a:t>latitude and longtitude of the vertex</a:t>
            </a:r>
            <a:endParaRPr kumimoji="0" lang="zh-CN" altLang="en-US" sz="2000" b="1" i="0" u="none" strike="noStrike" cap="none" normalizeH="0" baseline="0">
              <a:ln>
                <a:noFill/>
              </a:ln>
              <a:solidFill>
                <a:schemeClr val="tx1"/>
              </a:solidFill>
              <a:effectLst/>
              <a:latin typeface="Arial" charset="0"/>
              <a:ea typeface="Arial Unicode MS" pitchFamily="50" charset="-127"/>
              <a:cs typeface="Arial Unicode MS" pitchFamily="50" charset="-127"/>
            </a:endParaRPr>
          </a:p>
        </p:txBody>
      </p:sp>
      <p:grpSp>
        <p:nvGrpSpPr>
          <p:cNvPr id="93" name="组合 92"/>
          <p:cNvGrpSpPr/>
          <p:nvPr/>
        </p:nvGrpSpPr>
        <p:grpSpPr>
          <a:xfrm>
            <a:off x="2267744" y="4298178"/>
            <a:ext cx="4305563" cy="2500673"/>
            <a:chOff x="210673" y="3549808"/>
            <a:chExt cx="4305563" cy="2500673"/>
          </a:xfrm>
        </p:grpSpPr>
        <mc:AlternateContent xmlns:mc="http://schemas.openxmlformats.org/markup-compatibility/2006" xmlns:a14="http://schemas.microsoft.com/office/drawing/2010/main">
          <mc:Choice Requires="a14">
            <p:sp>
              <p:nvSpPr>
                <p:cNvPr id="96" name="文本框 95"/>
                <p:cNvSpPr txBox="1"/>
                <p:nvPr/>
              </p:nvSpPr>
              <p:spPr>
                <a:xfrm>
                  <a:off x="210673" y="499700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(0,2)</m:t>
                        </m:r>
                      </m:oMath>
                    </m:oMathPara>
                  </a14:m>
                  <a:endParaRPr lang="zh-CN" altLang="en-US" sz="1600"/>
                </a:p>
              </p:txBody>
            </p:sp>
          </mc:Choice>
          <mc:Fallback xmlns="">
            <p:sp>
              <p:nvSpPr>
                <p:cNvPr id="91" name="文本框 90"/>
                <p:cNvSpPr txBox="1">
                  <a:spLocks noRot="1" noChangeAspect="1" noMove="1" noResize="1" noEditPoints="1" noAdjustHandles="1" noChangeArrowheads="1" noChangeShapeType="1" noTextEdit="1"/>
                </p:cNvSpPr>
                <p:nvPr/>
              </p:nvSpPr>
              <p:spPr>
                <a:xfrm>
                  <a:off x="210673" y="4997004"/>
                  <a:ext cx="636836" cy="338554"/>
                </a:xfrm>
                <a:prstGeom prst="rect">
                  <a:avLst/>
                </a:prstGeom>
                <a:blipFill rotWithShape="0">
                  <a:blip r:embed="rId4"/>
                  <a:stretch>
                    <a:fillRect r="-29808" b="-10909"/>
                  </a:stretch>
                </a:blipFill>
              </p:spPr>
              <p:txBody>
                <a:bodyPr/>
                <a:lstStyle/>
                <a:p>
                  <a:r>
                    <a:rPr lang="zh-CN" altLang="en-US">
                      <a:noFill/>
                    </a:rPr>
                    <a:t> </a:t>
                  </a:r>
                </a:p>
              </p:txBody>
            </p:sp>
          </mc:Fallback>
        </mc:AlternateContent>
        <p:sp>
          <p:nvSpPr>
            <p:cNvPr id="97" name="椭圆 96"/>
            <p:cNvSpPr/>
            <p:nvPr/>
          </p:nvSpPr>
          <p:spPr>
            <a:xfrm>
              <a:off x="765453" y="487658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2820222" y="3898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467659" y="487071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1814391" y="5638868"/>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3661304" y="4222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2" name="文本框 101"/>
                <p:cNvSpPr txBox="1"/>
                <p:nvPr/>
              </p:nvSpPr>
              <p:spPr>
                <a:xfrm>
                  <a:off x="1420552" y="3743396"/>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7</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b="0" i="1" smtClean="0">
                            <a:latin typeface="Cambria Math" panose="02040503050406030204" pitchFamily="18" charset="0"/>
                          </a:rPr>
                          <m:t>4)</m:t>
                        </m:r>
                      </m:oMath>
                    </m:oMathPara>
                  </a14:m>
                  <a:endParaRPr lang="zh-CN" altLang="en-US" sz="1600"/>
                </a:p>
              </p:txBody>
            </p:sp>
          </mc:Choice>
          <mc:Fallback xmlns="">
            <p:sp>
              <p:nvSpPr>
                <p:cNvPr id="107" name="文本框 106"/>
                <p:cNvSpPr txBox="1">
                  <a:spLocks noRot="1" noChangeAspect="1" noMove="1" noResize="1" noEditPoints="1" noAdjustHandles="1" noChangeArrowheads="1" noChangeShapeType="1" noTextEdit="1"/>
                </p:cNvSpPr>
                <p:nvPr/>
              </p:nvSpPr>
              <p:spPr>
                <a:xfrm>
                  <a:off x="1420552" y="3743396"/>
                  <a:ext cx="636836" cy="338554"/>
                </a:xfrm>
                <a:prstGeom prst="rect">
                  <a:avLst/>
                </a:prstGeom>
                <a:blipFill rotWithShape="0">
                  <a:blip r:embed="rId5"/>
                  <a:stretch>
                    <a:fillRect r="-30769" b="-8929"/>
                  </a:stretch>
                </a:blipFill>
              </p:spPr>
              <p:txBody>
                <a:bodyPr/>
                <a:lstStyle/>
                <a:p>
                  <a:r>
                    <a:rPr lang="zh-CN" altLang="en-US">
                      <a:noFill/>
                    </a:rPr>
                    <a:t> </a:t>
                  </a:r>
                </a:p>
              </p:txBody>
            </p:sp>
          </mc:Fallback>
        </mc:AlternateContent>
        <p:sp>
          <p:nvSpPr>
            <p:cNvPr id="103" name="椭圆 102"/>
            <p:cNvSpPr/>
            <p:nvPr/>
          </p:nvSpPr>
          <p:spPr>
            <a:xfrm>
              <a:off x="4122716" y="4884746"/>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1595950" y="4114309"/>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5" name="直接连接符 104"/>
            <p:cNvCxnSpPr>
              <a:stCxn id="97" idx="6"/>
              <a:endCxn id="99" idx="2"/>
            </p:cNvCxnSpPr>
            <p:nvPr/>
          </p:nvCxnSpPr>
          <p:spPr>
            <a:xfrm flipV="1">
              <a:off x="909453" y="4942719"/>
              <a:ext cx="1558206" cy="5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30" idx="7"/>
              <a:endCxn id="104" idx="2"/>
            </p:cNvCxnSpPr>
            <p:nvPr/>
          </p:nvCxnSpPr>
          <p:spPr>
            <a:xfrm flipV="1">
              <a:off x="885082" y="4186309"/>
              <a:ext cx="710868" cy="351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99" idx="3"/>
              <a:endCxn id="100" idx="7"/>
            </p:cNvCxnSpPr>
            <p:nvPr/>
          </p:nvCxnSpPr>
          <p:spPr>
            <a:xfrm flipH="1">
              <a:off x="1937303" y="4993631"/>
              <a:ext cx="551444" cy="6663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00" idx="6"/>
              <a:endCxn id="103" idx="4"/>
            </p:cNvCxnSpPr>
            <p:nvPr/>
          </p:nvCxnSpPr>
          <p:spPr>
            <a:xfrm flipV="1">
              <a:off x="1958391" y="5028746"/>
              <a:ext cx="2236325" cy="68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97" idx="5"/>
              <a:endCxn id="100" idx="2"/>
            </p:cNvCxnSpPr>
            <p:nvPr/>
          </p:nvCxnSpPr>
          <p:spPr>
            <a:xfrm>
              <a:off x="888365" y="4999500"/>
              <a:ext cx="926026" cy="711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04" idx="7"/>
              <a:endCxn id="98" idx="2"/>
            </p:cNvCxnSpPr>
            <p:nvPr/>
          </p:nvCxnSpPr>
          <p:spPr>
            <a:xfrm flipV="1">
              <a:off x="1718862" y="3970309"/>
              <a:ext cx="1101360" cy="165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01" idx="5"/>
              <a:endCxn id="103" idx="0"/>
            </p:cNvCxnSpPr>
            <p:nvPr/>
          </p:nvCxnSpPr>
          <p:spPr>
            <a:xfrm>
              <a:off x="3784216" y="4345221"/>
              <a:ext cx="410500" cy="53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98" idx="6"/>
              <a:endCxn id="101" idx="1"/>
            </p:cNvCxnSpPr>
            <p:nvPr/>
          </p:nvCxnSpPr>
          <p:spPr>
            <a:xfrm>
              <a:off x="2964222" y="3970309"/>
              <a:ext cx="718170" cy="273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99" idx="6"/>
              <a:endCxn id="103" idx="2"/>
            </p:cNvCxnSpPr>
            <p:nvPr/>
          </p:nvCxnSpPr>
          <p:spPr>
            <a:xfrm>
              <a:off x="2611659" y="4942719"/>
              <a:ext cx="1511057" cy="14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7"/>
              <a:endCxn id="101" idx="3"/>
            </p:cNvCxnSpPr>
            <p:nvPr/>
          </p:nvCxnSpPr>
          <p:spPr>
            <a:xfrm flipV="1">
              <a:off x="2590571" y="4345221"/>
              <a:ext cx="1091821" cy="546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文本框 114"/>
                <p:cNvSpPr txBox="1"/>
                <p:nvPr/>
              </p:nvSpPr>
              <p:spPr>
                <a:xfrm>
                  <a:off x="1731241" y="571192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3</m:t>
                            </m:r>
                          </m:sub>
                        </m:sSub>
                        <m:r>
                          <a:rPr lang="en-US" altLang="zh-CN" sz="1600" b="0" i="1" smtClean="0">
                            <a:latin typeface="Cambria Math" panose="02040503050406030204" pitchFamily="18" charset="0"/>
                          </a:rPr>
                          <m:t>(3,0)</m:t>
                        </m:r>
                      </m:oMath>
                    </m:oMathPara>
                  </a14:m>
                  <a:endParaRPr lang="zh-CN" altLang="en-US" sz="1600"/>
                </a:p>
              </p:txBody>
            </p:sp>
          </mc:Choice>
          <mc:Fallback xmlns="">
            <p:sp>
              <p:nvSpPr>
                <p:cNvPr id="155" name="文本框 154"/>
                <p:cNvSpPr txBox="1">
                  <a:spLocks noRot="1" noChangeAspect="1" noMove="1" noResize="1" noEditPoints="1" noAdjustHandles="1" noChangeArrowheads="1" noChangeShapeType="1" noTextEdit="1"/>
                </p:cNvSpPr>
                <p:nvPr/>
              </p:nvSpPr>
              <p:spPr>
                <a:xfrm>
                  <a:off x="1731241" y="5711927"/>
                  <a:ext cx="636836" cy="338554"/>
                </a:xfrm>
                <a:prstGeom prst="rect">
                  <a:avLst/>
                </a:prstGeom>
                <a:blipFill rotWithShape="0">
                  <a:blip r:embed="rId6"/>
                  <a:stretch>
                    <a:fillRect r="-29808"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文本框 115"/>
                <p:cNvSpPr txBox="1"/>
                <p:nvPr/>
              </p:nvSpPr>
              <p:spPr>
                <a:xfrm>
                  <a:off x="2049659" y="4517074"/>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8</m:t>
                            </m:r>
                          </m:sub>
                        </m:sSub>
                        <m:r>
                          <a:rPr lang="en-US" altLang="zh-CN" sz="1600" b="0" i="1" smtClean="0">
                            <a:latin typeface="Cambria Math" panose="02040503050406030204" pitchFamily="18" charset="0"/>
                          </a:rPr>
                          <m:t>(5,2)</m:t>
                        </m:r>
                      </m:oMath>
                    </m:oMathPara>
                  </a14:m>
                  <a:endParaRPr lang="zh-CN" altLang="en-US" sz="1600"/>
                </a:p>
              </p:txBody>
            </p:sp>
          </mc:Choice>
          <mc:Fallback xmlns="">
            <p:sp>
              <p:nvSpPr>
                <p:cNvPr id="156" name="文本框 155"/>
                <p:cNvSpPr txBox="1">
                  <a:spLocks noRot="1" noChangeAspect="1" noMove="1" noResize="1" noEditPoints="1" noAdjustHandles="1" noChangeArrowheads="1" noChangeShapeType="1" noTextEdit="1"/>
                </p:cNvSpPr>
                <p:nvPr/>
              </p:nvSpPr>
              <p:spPr>
                <a:xfrm>
                  <a:off x="2049659" y="4517074"/>
                  <a:ext cx="636836" cy="338554"/>
                </a:xfrm>
                <a:prstGeom prst="rect">
                  <a:avLst/>
                </a:prstGeom>
                <a:blipFill rotWithShape="0">
                  <a:blip r:embed="rId7"/>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文本框 116"/>
                <p:cNvSpPr txBox="1"/>
                <p:nvPr/>
              </p:nvSpPr>
              <p:spPr>
                <a:xfrm>
                  <a:off x="2493717" y="3549808"/>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6</m:t>
                            </m:r>
                          </m:sub>
                        </m:sSub>
                        <m:r>
                          <a:rPr lang="en-US" altLang="zh-CN" sz="1600" b="0" i="1" smtClean="0">
                            <a:latin typeface="Cambria Math" panose="02040503050406030204" pitchFamily="18" charset="0"/>
                          </a:rPr>
                          <m:t>(6,5)</m:t>
                        </m:r>
                      </m:oMath>
                    </m:oMathPara>
                  </a14:m>
                  <a:endParaRPr lang="zh-CN" altLang="en-US" sz="1600"/>
                </a:p>
              </p:txBody>
            </p:sp>
          </mc:Choice>
          <mc:Fallback xmlns="">
            <p:sp>
              <p:nvSpPr>
                <p:cNvPr id="157" name="文本框 156"/>
                <p:cNvSpPr txBox="1">
                  <a:spLocks noRot="1" noChangeAspect="1" noMove="1" noResize="1" noEditPoints="1" noAdjustHandles="1" noChangeArrowheads="1" noChangeShapeType="1" noTextEdit="1"/>
                </p:cNvSpPr>
                <p:nvPr/>
              </p:nvSpPr>
              <p:spPr>
                <a:xfrm>
                  <a:off x="2493717" y="3549808"/>
                  <a:ext cx="636836" cy="338554"/>
                </a:xfrm>
                <a:prstGeom prst="rect">
                  <a:avLst/>
                </a:prstGeom>
                <a:blipFill rotWithShape="0">
                  <a:blip r:embed="rId8"/>
                  <a:stretch>
                    <a:fillRect r="-2952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p:cNvSpPr txBox="1"/>
                <p:nvPr/>
              </p:nvSpPr>
              <p:spPr>
                <a:xfrm>
                  <a:off x="3879400" y="5038077"/>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4</m:t>
                            </m:r>
                          </m:sub>
                        </m:sSub>
                        <m:r>
                          <a:rPr lang="en-US" altLang="zh-CN" sz="1600" b="0" i="1" smtClean="0">
                            <a:latin typeface="Cambria Math" panose="02040503050406030204" pitchFamily="18" charset="0"/>
                          </a:rPr>
                          <m:t>(10,2)</m:t>
                        </m:r>
                      </m:oMath>
                    </m:oMathPara>
                  </a14:m>
                  <a:endParaRPr lang="zh-CN" altLang="en-US" sz="1600"/>
                </a:p>
              </p:txBody>
            </p:sp>
          </mc:Choice>
          <mc:Fallback xmlns="">
            <p:sp>
              <p:nvSpPr>
                <p:cNvPr id="162" name="文本框 161"/>
                <p:cNvSpPr txBox="1">
                  <a:spLocks noRot="1" noChangeAspect="1" noMove="1" noResize="1" noEditPoints="1" noAdjustHandles="1" noChangeArrowheads="1" noChangeShapeType="1" noTextEdit="1"/>
                </p:cNvSpPr>
                <p:nvPr/>
              </p:nvSpPr>
              <p:spPr>
                <a:xfrm>
                  <a:off x="3879400" y="5038077"/>
                  <a:ext cx="636836" cy="338554"/>
                </a:xfrm>
                <a:prstGeom prst="rect">
                  <a:avLst/>
                </a:prstGeom>
                <a:blipFill rotWithShape="0">
                  <a:blip r:embed="rId9"/>
                  <a:stretch>
                    <a:fillRect r="-45714"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p:cNvSpPr txBox="1"/>
                <p:nvPr/>
              </p:nvSpPr>
              <p:spPr>
                <a:xfrm>
                  <a:off x="3404572" y="3876742"/>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5</m:t>
                            </m:r>
                          </m:sub>
                        </m:sSub>
                        <m:r>
                          <a:rPr lang="en-US" altLang="zh-CN" sz="1600" b="0" i="1" smtClean="0">
                            <a:latin typeface="Cambria Math" panose="02040503050406030204" pitchFamily="18" charset="0"/>
                          </a:rPr>
                          <m:t>(8,4)</m:t>
                        </m:r>
                      </m:oMath>
                    </m:oMathPara>
                  </a14:m>
                  <a:endParaRPr lang="zh-CN" altLang="en-US" sz="1600"/>
                </a:p>
              </p:txBody>
            </p:sp>
          </mc:Choice>
          <mc:Fallback xmlns="">
            <p:sp>
              <p:nvSpPr>
                <p:cNvPr id="163" name="文本框 162"/>
                <p:cNvSpPr txBox="1">
                  <a:spLocks noRot="1" noChangeAspect="1" noMove="1" noResize="1" noEditPoints="1" noAdjustHandles="1" noChangeArrowheads="1" noChangeShapeType="1" noTextEdit="1"/>
                </p:cNvSpPr>
                <p:nvPr/>
              </p:nvSpPr>
              <p:spPr>
                <a:xfrm>
                  <a:off x="3404572" y="3876742"/>
                  <a:ext cx="636836" cy="338554"/>
                </a:xfrm>
                <a:prstGeom prst="rect">
                  <a:avLst/>
                </a:prstGeom>
                <a:blipFill rotWithShape="0">
                  <a:blip r:embed="rId10"/>
                  <a:stretch>
                    <a:fillRect r="-29524" b="-10909"/>
                  </a:stretch>
                </a:blipFill>
              </p:spPr>
              <p:txBody>
                <a:bodyPr/>
                <a:lstStyle/>
                <a:p>
                  <a:r>
                    <a:rPr lang="zh-CN" altLang="en-US">
                      <a:noFill/>
                    </a:rPr>
                    <a:t> </a:t>
                  </a:r>
                </a:p>
              </p:txBody>
            </p:sp>
          </mc:Fallback>
        </mc:AlternateContent>
        <p:sp>
          <p:nvSpPr>
            <p:cNvPr id="120" name="文本框 119"/>
            <p:cNvSpPr txBox="1"/>
            <p:nvPr/>
          </p:nvSpPr>
          <p:spPr>
            <a:xfrm>
              <a:off x="907825" y="41215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1" name="文本框 120"/>
            <p:cNvSpPr txBox="1"/>
            <p:nvPr/>
          </p:nvSpPr>
          <p:spPr>
            <a:xfrm>
              <a:off x="1492779" y="465451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2" name="文本框 121"/>
            <p:cNvSpPr txBox="1"/>
            <p:nvPr/>
          </p:nvSpPr>
          <p:spPr>
            <a:xfrm>
              <a:off x="1157679" y="5304123"/>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7</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3" name="文本框 122"/>
            <p:cNvSpPr txBox="1"/>
            <p:nvPr/>
          </p:nvSpPr>
          <p:spPr>
            <a:xfrm>
              <a:off x="3047298" y="5348490"/>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8</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4" name="文本框 123"/>
            <p:cNvSpPr txBox="1"/>
            <p:nvPr/>
          </p:nvSpPr>
          <p:spPr>
            <a:xfrm>
              <a:off x="2959043" y="42986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4</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5" name="文本框 124"/>
            <p:cNvSpPr txBox="1"/>
            <p:nvPr/>
          </p:nvSpPr>
          <p:spPr>
            <a:xfrm>
              <a:off x="1990617" y="5037315"/>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6" name="文本框 125"/>
            <p:cNvSpPr txBox="1"/>
            <p:nvPr/>
          </p:nvSpPr>
          <p:spPr>
            <a:xfrm>
              <a:off x="2184445" y="3754794"/>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7" name="文本框 126"/>
            <p:cNvSpPr txBox="1"/>
            <p:nvPr/>
          </p:nvSpPr>
          <p:spPr>
            <a:xfrm>
              <a:off x="3193607" y="3768916"/>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8" name="文本框 127"/>
            <p:cNvSpPr txBox="1"/>
            <p:nvPr/>
          </p:nvSpPr>
          <p:spPr>
            <a:xfrm>
              <a:off x="4026395" y="434507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3</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29" name="文本框 128"/>
            <p:cNvSpPr txBox="1"/>
            <p:nvPr/>
          </p:nvSpPr>
          <p:spPr>
            <a:xfrm>
              <a:off x="3351661" y="4909067"/>
              <a:ext cx="375624" cy="369332"/>
            </a:xfrm>
            <a:prstGeom prst="rect">
              <a:avLst/>
            </a:prstGeom>
            <a:noFill/>
          </p:spPr>
          <p:txBody>
            <a:bodyPr wrap="square" rtlCol="0">
              <a:spAutoFit/>
            </a:bodyPr>
            <a:lstStyle/>
            <a:p>
              <a:r>
                <a:rPr lang="en-US" altLang="zh-CN">
                  <a:latin typeface="Cambria Math" panose="02040503050406030204" pitchFamily="18" charset="0"/>
                  <a:ea typeface="Cambria Math" panose="02040503050406030204" pitchFamily="18" charset="0"/>
                  <a:cs typeface="Courier New" panose="02070309020205020404" pitchFamily="49" charset="0"/>
                </a:rPr>
                <a:t>5</a:t>
              </a:r>
              <a:endParaRPr lang="zh-CN" altLang="en-US">
                <a:latin typeface="Cambria Math" panose="02040503050406030204" pitchFamily="18" charset="0"/>
                <a:ea typeface="Arial Unicode MS" panose="020B0604020202020204" pitchFamily="34" charset="-122"/>
                <a:cs typeface="Courier New" panose="02070309020205020404" pitchFamily="49" charset="0"/>
              </a:endParaRPr>
            </a:p>
          </p:txBody>
        </p:sp>
        <p:sp>
          <p:nvSpPr>
            <p:cNvPr id="130" name="椭圆 129"/>
            <p:cNvSpPr/>
            <p:nvPr/>
          </p:nvSpPr>
          <p:spPr>
            <a:xfrm>
              <a:off x="762170" y="4516435"/>
              <a:ext cx="144000" cy="144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1" name="直接连接符 130"/>
            <p:cNvCxnSpPr>
              <a:stCxn id="130" idx="4"/>
              <a:endCxn id="97" idx="0"/>
            </p:cNvCxnSpPr>
            <p:nvPr/>
          </p:nvCxnSpPr>
          <p:spPr>
            <a:xfrm>
              <a:off x="834170" y="4660435"/>
              <a:ext cx="3283" cy="2161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文本框 131"/>
                <p:cNvSpPr txBox="1"/>
                <p:nvPr/>
              </p:nvSpPr>
              <p:spPr>
                <a:xfrm>
                  <a:off x="216898" y="4191189"/>
                  <a:ext cx="63683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oMath>
                    </m:oMathPara>
                  </a14:m>
                  <a:endParaRPr lang="zh-CN" altLang="en-US" sz="1600"/>
                </a:p>
              </p:txBody>
            </p:sp>
          </mc:Choice>
          <mc:Fallback xmlns="">
            <p:sp>
              <p:nvSpPr>
                <p:cNvPr id="52" name="文本框 51"/>
                <p:cNvSpPr txBox="1">
                  <a:spLocks noRot="1" noChangeAspect="1" noMove="1" noResize="1" noEditPoints="1" noAdjustHandles="1" noChangeArrowheads="1" noChangeShapeType="1" noTextEdit="1"/>
                </p:cNvSpPr>
                <p:nvPr/>
              </p:nvSpPr>
              <p:spPr>
                <a:xfrm>
                  <a:off x="216898" y="4191189"/>
                  <a:ext cx="636836" cy="338554"/>
                </a:xfrm>
                <a:prstGeom prst="rect">
                  <a:avLst/>
                </a:prstGeom>
                <a:blipFill rotWithShape="0">
                  <a:blip r:embed="rId13"/>
                  <a:stretch>
                    <a:fillRect r="-28846" b="-10909"/>
                  </a:stretch>
                </a:blipFill>
              </p:spPr>
              <p:txBody>
                <a:bodyPr/>
                <a:lstStyle/>
                <a:p>
                  <a:r>
                    <a:rPr lang="zh-CN" altLang="en-US">
                      <a:noFill/>
                    </a:rPr>
                    <a:t> </a:t>
                  </a:r>
                </a:p>
              </p:txBody>
            </p:sp>
          </mc:Fallback>
        </mc:AlternateContent>
        <p:sp>
          <p:nvSpPr>
            <p:cNvPr id="133" name="文本框 132"/>
            <p:cNvSpPr txBox="1"/>
            <p:nvPr/>
          </p:nvSpPr>
          <p:spPr>
            <a:xfrm>
              <a:off x="543384" y="4602242"/>
              <a:ext cx="360468" cy="369332"/>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cs typeface="Courier New" panose="02070309020205020404" pitchFamily="49" charset="0"/>
                </a:rPr>
                <a:t>1</a:t>
              </a:r>
              <a:endParaRPr lang="zh-CN" altLang="en-US" dirty="0">
                <a:latin typeface="Cambria Math" panose="02040503050406030204" pitchFamily="18" charset="0"/>
                <a:ea typeface="Arial Unicode MS" panose="020B0604020202020204" pitchFamily="34" charset="-122"/>
                <a:cs typeface="Courier New" panose="02070309020205020404" pitchFamily="49" charset="0"/>
              </a:endParaRPr>
            </a:p>
          </p:txBody>
        </p:sp>
      </p:grpSp>
    </p:spTree>
    <p:extLst>
      <p:ext uri="{BB962C8B-B14F-4D97-AF65-F5344CB8AC3E}">
        <p14:creationId xmlns:p14="http://schemas.microsoft.com/office/powerpoint/2010/main" val="21894811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heme/theme1.xml><?xml version="1.0" encoding="utf-8"?>
<a:theme xmlns:a="http://schemas.openxmlformats.org/drawingml/2006/main" name="UCLA">
  <a:themeElements>
    <a:clrScheme name="UCLA 12">
      <a:dk1>
        <a:srgbClr val="000000"/>
      </a:dk1>
      <a:lt1>
        <a:srgbClr val="FFFFFF"/>
      </a:lt1>
      <a:dk2>
        <a:srgbClr val="330066"/>
      </a:dk2>
      <a:lt2>
        <a:srgbClr val="808080"/>
      </a:lt2>
      <a:accent1>
        <a:srgbClr val="FFFFFF"/>
      </a:accent1>
      <a:accent2>
        <a:srgbClr val="669999"/>
      </a:accent2>
      <a:accent3>
        <a:srgbClr val="FFFFFF"/>
      </a:accent3>
      <a:accent4>
        <a:srgbClr val="000000"/>
      </a:accent4>
      <a:accent5>
        <a:srgbClr val="FFFFFF"/>
      </a:accent5>
      <a:accent6>
        <a:srgbClr val="5C8A8A"/>
      </a:accent6>
      <a:hlink>
        <a:srgbClr val="7E9CE8"/>
      </a:hlink>
      <a:folHlink>
        <a:srgbClr val="D8D8EC"/>
      </a:folHlink>
    </a:clrScheme>
    <a:fontScheme name="UC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0"/>
          </a:schemeClr>
        </a:solidFill>
        <a:ln w="9525" cap="flat" cmpd="sng" algn="ctr">
          <a:solidFill>
            <a:schemeClr val="bg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1" i="0" u="none" strike="noStrike" cap="none" normalizeH="0" baseline="0" smtClean="0">
            <a:ln>
              <a:noFill/>
            </a:ln>
            <a:solidFill>
              <a:schemeClr val="tx1"/>
            </a:solidFill>
            <a:effectLst/>
            <a:latin typeface="Arial" charset="0"/>
            <a:ea typeface="Arial Unicode MS" pitchFamily="50" charset="-127"/>
            <a:cs typeface="Arial Unicode MS" pitchFamily="50" charset="-127"/>
          </a:defRPr>
        </a:defPPr>
      </a:lstStyle>
    </a:spDef>
    <a:lnDef>
      <a:spPr bwMode="auto">
        <a:xfrm>
          <a:off x="0" y="0"/>
          <a:ext cx="1" cy="1"/>
        </a:xfrm>
        <a:custGeom>
          <a:avLst/>
          <a:gdLst/>
          <a:ahLst/>
          <a:cxnLst/>
          <a:rect l="0" t="0" r="0" b="0"/>
          <a:pathLst/>
        </a:custGeom>
        <a:solidFill>
          <a:srgbClr val="C0C0C0">
            <a:alpha val="0"/>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ko-KR" altLang="en-US" sz="1400" b="1" i="0" u="none" strike="noStrike" cap="none" normalizeH="0" baseline="0" smtClean="0">
            <a:ln>
              <a:noFill/>
            </a:ln>
            <a:solidFill>
              <a:schemeClr val="tx1"/>
            </a:solidFill>
            <a:effectLst/>
            <a:latin typeface="Arial" charset="0"/>
            <a:ea typeface="Arial Unicode MS" pitchFamily="50" charset="-127"/>
            <a:cs typeface="Arial Unicode MS" pitchFamily="50" charset="-127"/>
          </a:defRPr>
        </a:defPPr>
      </a:lstStyle>
    </a:lnDef>
  </a:objectDefaults>
  <a:extraClrSchemeLst>
    <a:extraClrScheme>
      <a:clrScheme name="UCLA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LA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LA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LA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LA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LA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LA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LA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LA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LA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UCLA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173683"/>
        </a:hlink>
        <a:folHlink>
          <a:srgbClr val="354BB9"/>
        </a:folHlink>
      </a:clrScheme>
      <a:clrMap bg1="lt1" tx1="dk1" bg2="lt2" tx2="dk2" accent1="accent1" accent2="accent2" accent3="accent3" accent4="accent4" accent5="accent5" accent6="accent6" hlink="hlink" folHlink="folHlink"/>
    </a:extraClrScheme>
    <a:extraClrScheme>
      <a:clrScheme name="UCLA 12">
        <a:dk1>
          <a:srgbClr val="000000"/>
        </a:dk1>
        <a:lt1>
          <a:srgbClr val="FFFFFF"/>
        </a:lt1>
        <a:dk2>
          <a:srgbClr val="330066"/>
        </a:dk2>
        <a:lt2>
          <a:srgbClr val="808080"/>
        </a:lt2>
        <a:accent1>
          <a:srgbClr val="FFFFFF"/>
        </a:accent1>
        <a:accent2>
          <a:srgbClr val="669999"/>
        </a:accent2>
        <a:accent3>
          <a:srgbClr val="FFFFFF"/>
        </a:accent3>
        <a:accent4>
          <a:srgbClr val="000000"/>
        </a:accent4>
        <a:accent5>
          <a:srgbClr val="FFFFFF"/>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bsn05</Template>
  <TotalTime>80020</TotalTime>
  <Words>5336</Words>
  <Application>Microsoft Office PowerPoint</Application>
  <PresentationFormat>全屏显示(4:3)</PresentationFormat>
  <Paragraphs>1163</Paragraphs>
  <Slides>49</Slides>
  <Notes>45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49</vt:i4>
      </vt:variant>
    </vt:vector>
  </HeadingPairs>
  <TitlesOfParts>
    <vt:vector size="62" baseType="lpstr">
      <vt:lpstr>Arial Unicode MS</vt:lpstr>
      <vt:lpstr>Gulim</vt:lpstr>
      <vt:lpstr>ＭＳ Ｐゴシック</vt:lpstr>
      <vt:lpstr>ＭＳ Ｐゴシック</vt:lpstr>
      <vt:lpstr>黑体</vt:lpstr>
      <vt:lpstr>微软雅黑</vt:lpstr>
      <vt:lpstr>Arial</vt:lpstr>
      <vt:lpstr>Calibri</vt:lpstr>
      <vt:lpstr>Cambria Math</vt:lpstr>
      <vt:lpstr>Courier New</vt:lpstr>
      <vt:lpstr>Times New Roman</vt:lpstr>
      <vt:lpstr>Wingdings</vt:lpstr>
      <vt:lpstr>UCLA</vt:lpstr>
      <vt:lpstr>A Unified Approach to Route Planning for Shared Mobility</vt:lpstr>
      <vt:lpstr>Outline</vt:lpstr>
      <vt:lpstr>Background: Shared Mobility</vt:lpstr>
      <vt:lpstr>Background: Route Planning</vt:lpstr>
      <vt:lpstr>Existing Work</vt:lpstr>
      <vt:lpstr>Existing work</vt:lpstr>
      <vt:lpstr>Motivation</vt:lpstr>
      <vt:lpstr>Outline</vt:lpstr>
      <vt:lpstr>Problem Statement: Road Network</vt:lpstr>
      <vt:lpstr>Problem Statement: Worker</vt:lpstr>
      <vt:lpstr>Problem Statement: Request</vt:lpstr>
      <vt:lpstr>Problem Statement: Request</vt:lpstr>
      <vt:lpstr>Problem Statement: Route</vt:lpstr>
      <vt:lpstr>Problem Statement： URPSM</vt:lpstr>
      <vt:lpstr>Problem Statement: Unified Cost</vt:lpstr>
      <vt:lpstr>Example</vt:lpstr>
      <vt:lpstr>Example</vt:lpstr>
      <vt:lpstr>Example</vt:lpstr>
      <vt:lpstr>Outline</vt:lpstr>
      <vt:lpstr>Solution: Insertion</vt:lpstr>
      <vt:lpstr>Solution: Insertion</vt:lpstr>
      <vt:lpstr>Solution: Linear DP Insertion</vt:lpstr>
      <vt:lpstr>Solution: Linear DP Insertion</vt:lpstr>
      <vt:lpstr>Solution: Linear DP Insertion</vt:lpstr>
      <vt:lpstr>Solution: Linear DP Insertion</vt:lpstr>
      <vt:lpstr>Solution: Example</vt:lpstr>
      <vt:lpstr>Solution: Example</vt:lpstr>
      <vt:lpstr>Solution: Example</vt:lpstr>
      <vt:lpstr>Solution: Example</vt:lpstr>
      <vt:lpstr>Solution: Example</vt:lpstr>
      <vt:lpstr>Solution: Example</vt:lpstr>
      <vt:lpstr>Solution: Example</vt:lpstr>
      <vt:lpstr>Solution: Example</vt:lpstr>
      <vt:lpstr>Solution: Framework</vt:lpstr>
      <vt:lpstr>Outline</vt:lpstr>
      <vt:lpstr>Experiment: Setup</vt:lpstr>
      <vt:lpstr>Experiment: Result</vt:lpstr>
      <vt:lpstr>Experiment: Result</vt:lpstr>
      <vt:lpstr>Experiment: Result</vt:lpstr>
      <vt:lpstr>Outline</vt:lpstr>
      <vt:lpstr>Conclusion</vt:lpstr>
      <vt:lpstr>PowerPoint 演示文稿</vt:lpstr>
      <vt:lpstr>Problem Statement: Route</vt:lpstr>
      <vt:lpstr>Solution: Linear DP Insertion</vt:lpstr>
      <vt:lpstr>Solution: Example</vt:lpstr>
      <vt:lpstr>Solution: Linear DP Insertion</vt:lpstr>
      <vt:lpstr>PowerPoint 演示文稿</vt:lpstr>
      <vt:lpstr>PowerPoint 演示文稿</vt:lpstr>
      <vt:lpstr>PowerPoint 演示文稿</vt:lpstr>
    </vt:vector>
  </TitlesOfParts>
  <Company>Penn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dc:title>
  <dc:creator>Dongwon Lee</dc:creator>
  <cp:lastModifiedBy>Tong Yongxin</cp:lastModifiedBy>
  <cp:revision>4299</cp:revision>
  <cp:lastPrinted>2014-10-07T03:42:34Z</cp:lastPrinted>
  <dcterms:created xsi:type="dcterms:W3CDTF">2010-05-27T13:38:31Z</dcterms:created>
  <dcterms:modified xsi:type="dcterms:W3CDTF">2018-09-13T02:14:42Z</dcterms:modified>
</cp:coreProperties>
</file>